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64" r:id="rId5"/>
    <p:sldId id="265" r:id="rId6"/>
    <p:sldId id="260" r:id="rId7"/>
    <p:sldId id="266" r:id="rId8"/>
    <p:sldId id="267" r:id="rId9"/>
    <p:sldId id="268" r:id="rId10"/>
    <p:sldId id="269" r:id="rId11"/>
    <p:sldId id="270" r:id="rId12"/>
    <p:sldId id="261" r:id="rId13"/>
    <p:sldId id="271" r:id="rId14"/>
    <p:sldId id="262" r:id="rId15"/>
    <p:sldId id="272" r:id="rId16"/>
    <p:sldId id="273" r:id="rId17"/>
    <p:sldId id="274" r:id="rId18"/>
    <p:sldId id="275" r:id="rId19"/>
    <p:sldId id="276" r:id="rId20"/>
    <p:sldId id="263" r:id="rId21"/>
    <p:sldId id="277" r:id="rId22"/>
    <p:sldId id="279" r:id="rId23"/>
    <p:sldId id="278" r:id="rId24"/>
    <p:sldId id="280" r:id="rId25"/>
    <p:sldId id="281" r:id="rId26"/>
    <p:sldId id="28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628"/>
    <a:srgbClr val="016279"/>
    <a:srgbClr val="4B0000"/>
    <a:srgbClr val="0F8FA9"/>
    <a:srgbClr val="82E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875" autoAdjust="0"/>
  </p:normalViewPr>
  <p:slideViewPr>
    <p:cSldViewPr snapToGrid="0">
      <p:cViewPr varScale="1">
        <p:scale>
          <a:sx n="85" d="100"/>
          <a:sy n="85" d="100"/>
        </p:scale>
        <p:origin x="114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EA20F-4C95-4249-928A-9C869C2ED0A9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25B30-206E-4670-AB30-922AE1DAA6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52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298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994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814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1030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56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716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04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828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475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0252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70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9183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600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0922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1433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3210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1288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8655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855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206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609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200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388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091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883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25B30-206E-4670-AB30-922AE1DAA63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197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592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438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6431BE1-D695-45BC-809A-87188BF36473}"/>
              </a:ext>
            </a:extLst>
          </p:cNvPr>
          <p:cNvSpPr txBox="1"/>
          <p:nvPr userDrawn="1"/>
        </p:nvSpPr>
        <p:spPr>
          <a:xfrm>
            <a:off x="2497019" y="1399583"/>
            <a:ext cx="774504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感谢您下载觅知网平台上提供的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在觅知网出售的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的保护，作品的所有权、版权和著作权归觅知网所有，您下载的是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  <p:extLst>
      <p:ext uri="{BB962C8B-B14F-4D97-AF65-F5344CB8AC3E}">
        <p14:creationId xmlns:p14="http://schemas.microsoft.com/office/powerpoint/2010/main" val="2589335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911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906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191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972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638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1450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375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612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15495-50DA-477D-A503-2B6F19CC6C16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A42D9-32F8-4F2D-A7DC-D29264190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06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0.png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10.pn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6.jpeg"/><Relationship Id="rId4" Type="http://schemas.openxmlformats.org/officeDocument/2006/relationships/tags" Target="../tags/tag5.xml"/><Relationship Id="rId9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9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10.png"/><Relationship Id="rId9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9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10.png"/><Relationship Id="rId9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270171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8609570" y="2501485"/>
            <a:ext cx="2117132" cy="9482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67" y="653546"/>
            <a:ext cx="1339073" cy="13254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253" y="314804"/>
            <a:ext cx="3578662" cy="2359356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656585" y="2486972"/>
            <a:ext cx="2117132" cy="9482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222497" y="2174913"/>
            <a:ext cx="624115" cy="624115"/>
          </a:xfrm>
          <a:prstGeom prst="ellipse">
            <a:avLst/>
          </a:prstGeom>
          <a:solidFill>
            <a:srgbClr val="F67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950156" y="2182171"/>
            <a:ext cx="624115" cy="624115"/>
          </a:xfrm>
          <a:prstGeom prst="ellipse">
            <a:avLst/>
          </a:prstGeom>
          <a:solidFill>
            <a:srgbClr val="F67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77814" y="2174914"/>
            <a:ext cx="624115" cy="624115"/>
          </a:xfrm>
          <a:prstGeom prst="ellipse">
            <a:avLst/>
          </a:prstGeom>
          <a:solidFill>
            <a:srgbClr val="F67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405472" y="2182171"/>
            <a:ext cx="624115" cy="624115"/>
          </a:xfrm>
          <a:prstGeom prst="ellipse">
            <a:avLst/>
          </a:prstGeom>
          <a:solidFill>
            <a:srgbClr val="F67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133130" y="2182170"/>
            <a:ext cx="624115" cy="624115"/>
          </a:xfrm>
          <a:prstGeom prst="ellipse">
            <a:avLst/>
          </a:prstGeom>
          <a:solidFill>
            <a:srgbClr val="F67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60789" y="2189428"/>
            <a:ext cx="624115" cy="624115"/>
          </a:xfrm>
          <a:prstGeom prst="ellipse">
            <a:avLst/>
          </a:prstGeom>
          <a:solidFill>
            <a:srgbClr val="F67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588447" y="2182171"/>
            <a:ext cx="624115" cy="624115"/>
          </a:xfrm>
          <a:prstGeom prst="ellipse">
            <a:avLst/>
          </a:prstGeom>
          <a:solidFill>
            <a:srgbClr val="F67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330619" y="2189428"/>
            <a:ext cx="624115" cy="624115"/>
          </a:xfrm>
          <a:prstGeom prst="ellipse">
            <a:avLst/>
          </a:prstGeom>
          <a:solidFill>
            <a:srgbClr val="F67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190077" y="215702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安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21805" y="21425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全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641057" y="214251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教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375441" y="215702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育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109825" y="213302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主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844209" y="215480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558416" y="217154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班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306846" y="21749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会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179546" y="2887996"/>
            <a:ext cx="5762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Drowning prevention safety education theme class meeting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387755"/>
            <a:ext cx="12192000" cy="2470245"/>
          </a:xfrm>
          <a:prstGeom prst="rect">
            <a:avLst/>
          </a:prstGeom>
        </p:spPr>
      </p:pic>
      <p:pic>
        <p:nvPicPr>
          <p:cNvPr id="39" name="百石元 - 2匹の子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2798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963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004535" y="2916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1447800" y="2466975"/>
            <a:ext cx="2309813" cy="1924050"/>
            <a:chOff x="1447801" y="2466975"/>
            <a:chExt cx="2309813" cy="1924050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455739" y="2549525"/>
              <a:ext cx="2290762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6 w 610"/>
                <a:gd name="T21" fmla="*/ 228 h 488"/>
                <a:gd name="T22" fmla="*/ 156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6" y="228"/>
                    <a:pt x="156" y="228"/>
                    <a:pt x="156" y="228"/>
                  </a:cubicBezTo>
                  <a:cubicBezTo>
                    <a:pt x="166" y="241"/>
                    <a:pt x="166" y="259"/>
                    <a:pt x="156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447801" y="2466975"/>
              <a:ext cx="2309813" cy="1795463"/>
            </a:xfrm>
            <a:custGeom>
              <a:avLst/>
              <a:gdLst>
                <a:gd name="T0" fmla="*/ 2268499 w 615"/>
                <a:gd name="T1" fmla="*/ 814748 h 476"/>
                <a:gd name="T2" fmla="*/ 2268499 w 615"/>
                <a:gd name="T3" fmla="*/ 980715 h 476"/>
                <a:gd name="T4" fmla="*/ 1663817 w 615"/>
                <a:gd name="T5" fmla="*/ 1704935 h 476"/>
                <a:gd name="T6" fmla="*/ 1468515 w 615"/>
                <a:gd name="T7" fmla="*/ 1795463 h 476"/>
                <a:gd name="T8" fmla="*/ 93895 w 615"/>
                <a:gd name="T9" fmla="*/ 1795463 h 476"/>
                <a:gd name="T10" fmla="*/ 15023 w 615"/>
                <a:gd name="T11" fmla="*/ 1746427 h 476"/>
                <a:gd name="T12" fmla="*/ 26291 w 615"/>
                <a:gd name="T13" fmla="*/ 1655900 h 476"/>
                <a:gd name="T14" fmla="*/ 593415 w 615"/>
                <a:gd name="T15" fmla="*/ 980715 h 476"/>
                <a:gd name="T16" fmla="*/ 593415 w 615"/>
                <a:gd name="T17" fmla="*/ 814748 h 476"/>
                <a:gd name="T18" fmla="*/ 26291 w 615"/>
                <a:gd name="T19" fmla="*/ 139563 h 476"/>
                <a:gd name="T20" fmla="*/ 15023 w 615"/>
                <a:gd name="T21" fmla="*/ 49036 h 476"/>
                <a:gd name="T22" fmla="*/ 93895 w 615"/>
                <a:gd name="T23" fmla="*/ 0 h 476"/>
                <a:gd name="T24" fmla="*/ 1468515 w 615"/>
                <a:gd name="T25" fmla="*/ 0 h 476"/>
                <a:gd name="T26" fmla="*/ 1663817 w 615"/>
                <a:gd name="T27" fmla="*/ 90528 h 476"/>
                <a:gd name="T28" fmla="*/ 2268499 w 615"/>
                <a:gd name="T29" fmla="*/ 814748 h 4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5" h="476">
                  <a:moveTo>
                    <a:pt x="604" y="216"/>
                  </a:moveTo>
                  <a:cubicBezTo>
                    <a:pt x="615" y="229"/>
                    <a:pt x="615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5" y="476"/>
                    <a:pt x="25" y="476"/>
                    <a:pt x="25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2" y="445"/>
                    <a:pt x="7" y="439"/>
                  </a:cubicBezTo>
                  <a:cubicBezTo>
                    <a:pt x="158" y="260"/>
                    <a:pt x="158" y="260"/>
                    <a:pt x="158" y="260"/>
                  </a:cubicBezTo>
                  <a:cubicBezTo>
                    <a:pt x="168" y="247"/>
                    <a:pt x="168" y="229"/>
                    <a:pt x="158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0"/>
                    <a:pt x="0" y="21"/>
                    <a:pt x="4" y="13"/>
                  </a:cubicBezTo>
                  <a:cubicBezTo>
                    <a:pt x="8" y="5"/>
                    <a:pt x="16" y="0"/>
                    <a:pt x="25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xt Placeholder 32"/>
            <p:cNvSpPr txBox="1">
              <a:spLocks/>
            </p:cNvSpPr>
            <p:nvPr/>
          </p:nvSpPr>
          <p:spPr bwMode="auto">
            <a:xfrm>
              <a:off x="1967985" y="3429000"/>
              <a:ext cx="1545597" cy="41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</a:defRPr>
              </a:lvl1pPr>
              <a:lvl2pPr marL="5143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2pPr>
              <a:lvl3pPr marL="8572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2001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15430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0002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4574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29146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3718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ts val="750"/>
                </a:spcBef>
                <a:buFont typeface="Arial" charset="0"/>
                <a:buNone/>
              </a:pPr>
              <a:r>
                <a:rPr lang="en-US" altLang="zh-CN" sz="2000" dirty="0">
                  <a:solidFill>
                    <a:schemeClr val="bg1"/>
                  </a:solidFill>
                  <a:latin typeface="Source Sans Pro Light" charset="0"/>
                </a:rPr>
                <a:t>01</a:t>
              </a:r>
              <a:endParaRPr lang="en-US" altLang="zh-CN" sz="2000" dirty="0">
                <a:solidFill>
                  <a:schemeClr val="bg1"/>
                </a:solidFill>
                <a:latin typeface="Source Sans Pro Light" charset="0"/>
                <a:ea typeface="Open Sans" charset="0"/>
                <a:cs typeface="Open Sans" charset="0"/>
              </a:endParaRPr>
            </a:p>
          </p:txBody>
        </p:sp>
        <p:sp>
          <p:nvSpPr>
            <p:cNvPr id="14" name="Shape 2723"/>
            <p:cNvSpPr/>
            <p:nvPr/>
          </p:nvSpPr>
          <p:spPr>
            <a:xfrm>
              <a:off x="2600326" y="3063875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8345" y="10309"/>
                  </a:moveTo>
                  <a:lnTo>
                    <a:pt x="7899" y="10309"/>
                  </a:lnTo>
                  <a:cubicBezTo>
                    <a:pt x="7974" y="9863"/>
                    <a:pt x="8153" y="9453"/>
                    <a:pt x="8405" y="9099"/>
                  </a:cubicBezTo>
                  <a:lnTo>
                    <a:pt x="8717" y="9412"/>
                  </a:lnTo>
                  <a:cubicBezTo>
                    <a:pt x="8909" y="9604"/>
                    <a:pt x="9220" y="9604"/>
                    <a:pt x="9412" y="9412"/>
                  </a:cubicBezTo>
                  <a:cubicBezTo>
                    <a:pt x="9603" y="9220"/>
                    <a:pt x="9603" y="8909"/>
                    <a:pt x="9412" y="8717"/>
                  </a:cubicBezTo>
                  <a:lnTo>
                    <a:pt x="9101" y="8407"/>
                  </a:lnTo>
                  <a:cubicBezTo>
                    <a:pt x="9454" y="8157"/>
                    <a:pt x="9864" y="7979"/>
                    <a:pt x="10309" y="7904"/>
                  </a:cubicBezTo>
                  <a:lnTo>
                    <a:pt x="10309" y="8345"/>
                  </a:lnTo>
                  <a:cubicBezTo>
                    <a:pt x="10309" y="8617"/>
                    <a:pt x="10529" y="8836"/>
                    <a:pt x="10800" y="8836"/>
                  </a:cubicBezTo>
                  <a:cubicBezTo>
                    <a:pt x="11071" y="8836"/>
                    <a:pt x="11291" y="8617"/>
                    <a:pt x="11291" y="8345"/>
                  </a:cubicBezTo>
                  <a:lnTo>
                    <a:pt x="11291" y="7904"/>
                  </a:lnTo>
                  <a:cubicBezTo>
                    <a:pt x="11737" y="7979"/>
                    <a:pt x="12146" y="8157"/>
                    <a:pt x="12499" y="8407"/>
                  </a:cubicBezTo>
                  <a:lnTo>
                    <a:pt x="12188" y="8717"/>
                  </a:lnTo>
                  <a:cubicBezTo>
                    <a:pt x="11997" y="8909"/>
                    <a:pt x="11997" y="9220"/>
                    <a:pt x="12188" y="9412"/>
                  </a:cubicBezTo>
                  <a:cubicBezTo>
                    <a:pt x="12380" y="9604"/>
                    <a:pt x="12691" y="9604"/>
                    <a:pt x="12883" y="9412"/>
                  </a:cubicBezTo>
                  <a:lnTo>
                    <a:pt x="13195" y="9099"/>
                  </a:lnTo>
                  <a:cubicBezTo>
                    <a:pt x="13447" y="9453"/>
                    <a:pt x="13626" y="9863"/>
                    <a:pt x="13701" y="10309"/>
                  </a:cubicBezTo>
                  <a:lnTo>
                    <a:pt x="13255" y="10309"/>
                  </a:lnTo>
                  <a:cubicBezTo>
                    <a:pt x="12983" y="10309"/>
                    <a:pt x="12764" y="10529"/>
                    <a:pt x="12764" y="10800"/>
                  </a:cubicBezTo>
                  <a:cubicBezTo>
                    <a:pt x="12764" y="11071"/>
                    <a:pt x="12983" y="11291"/>
                    <a:pt x="13255" y="11291"/>
                  </a:cubicBezTo>
                  <a:lnTo>
                    <a:pt x="13701" y="11291"/>
                  </a:lnTo>
                  <a:cubicBezTo>
                    <a:pt x="13626" y="11738"/>
                    <a:pt x="13447" y="12147"/>
                    <a:pt x="13195" y="12501"/>
                  </a:cubicBezTo>
                  <a:lnTo>
                    <a:pt x="12883" y="12188"/>
                  </a:lnTo>
                  <a:cubicBezTo>
                    <a:pt x="12691" y="11997"/>
                    <a:pt x="12380" y="11997"/>
                    <a:pt x="12188" y="12188"/>
                  </a:cubicBezTo>
                  <a:cubicBezTo>
                    <a:pt x="11997" y="12380"/>
                    <a:pt x="11997" y="12691"/>
                    <a:pt x="12188" y="12883"/>
                  </a:cubicBezTo>
                  <a:lnTo>
                    <a:pt x="12499" y="13193"/>
                  </a:lnTo>
                  <a:cubicBezTo>
                    <a:pt x="12146" y="13444"/>
                    <a:pt x="11737" y="13621"/>
                    <a:pt x="11291" y="13696"/>
                  </a:cubicBezTo>
                  <a:lnTo>
                    <a:pt x="11291" y="13255"/>
                  </a:lnTo>
                  <a:cubicBezTo>
                    <a:pt x="11291" y="12983"/>
                    <a:pt x="11071" y="12764"/>
                    <a:pt x="10800" y="12764"/>
                  </a:cubicBezTo>
                  <a:cubicBezTo>
                    <a:pt x="10529" y="12764"/>
                    <a:pt x="10309" y="12983"/>
                    <a:pt x="10309" y="13255"/>
                  </a:cubicBezTo>
                  <a:lnTo>
                    <a:pt x="10309" y="13696"/>
                  </a:lnTo>
                  <a:cubicBezTo>
                    <a:pt x="9864" y="13621"/>
                    <a:pt x="9454" y="13444"/>
                    <a:pt x="9101" y="13193"/>
                  </a:cubicBezTo>
                  <a:lnTo>
                    <a:pt x="9412" y="12883"/>
                  </a:lnTo>
                  <a:cubicBezTo>
                    <a:pt x="9603" y="12691"/>
                    <a:pt x="9603" y="12380"/>
                    <a:pt x="9412" y="12188"/>
                  </a:cubicBezTo>
                  <a:cubicBezTo>
                    <a:pt x="9220" y="11997"/>
                    <a:pt x="8909" y="11997"/>
                    <a:pt x="8717" y="12188"/>
                  </a:cubicBezTo>
                  <a:lnTo>
                    <a:pt x="8405" y="12501"/>
                  </a:lnTo>
                  <a:cubicBezTo>
                    <a:pt x="8153" y="12147"/>
                    <a:pt x="7974" y="11738"/>
                    <a:pt x="7899" y="11291"/>
                  </a:cubicBezTo>
                  <a:lnTo>
                    <a:pt x="8345" y="11291"/>
                  </a:lnTo>
                  <a:cubicBezTo>
                    <a:pt x="8617" y="11291"/>
                    <a:pt x="8836" y="11071"/>
                    <a:pt x="8836" y="10800"/>
                  </a:cubicBezTo>
                  <a:cubicBezTo>
                    <a:pt x="8836" y="10529"/>
                    <a:pt x="8617" y="10309"/>
                    <a:pt x="8345" y="10309"/>
                  </a:cubicBezTo>
                  <a:moveTo>
                    <a:pt x="8023" y="13577"/>
                  </a:moveTo>
                  <a:lnTo>
                    <a:pt x="8023" y="13578"/>
                  </a:lnTo>
                  <a:cubicBezTo>
                    <a:pt x="8734" y="14288"/>
                    <a:pt x="9716" y="14727"/>
                    <a:pt x="10800" y="14727"/>
                  </a:cubicBezTo>
                  <a:cubicBezTo>
                    <a:pt x="11884" y="14727"/>
                    <a:pt x="12866" y="14288"/>
                    <a:pt x="13577" y="13578"/>
                  </a:cubicBezTo>
                  <a:lnTo>
                    <a:pt x="13577" y="13577"/>
                  </a:lnTo>
                  <a:lnTo>
                    <a:pt x="13577" y="13577"/>
                  </a:lnTo>
                  <a:cubicBezTo>
                    <a:pt x="14288" y="12866"/>
                    <a:pt x="14727" y="11884"/>
                    <a:pt x="14727" y="10800"/>
                  </a:cubicBezTo>
                  <a:cubicBezTo>
                    <a:pt x="14727" y="8631"/>
                    <a:pt x="12969" y="6873"/>
                    <a:pt x="10800" y="6873"/>
                  </a:cubicBezTo>
                  <a:cubicBezTo>
                    <a:pt x="8631" y="6873"/>
                    <a:pt x="6873" y="8631"/>
                    <a:pt x="6873" y="10800"/>
                  </a:cubicBezTo>
                  <a:cubicBezTo>
                    <a:pt x="6873" y="11884"/>
                    <a:pt x="7311" y="12866"/>
                    <a:pt x="8023" y="13577"/>
                  </a:cubicBezTo>
                  <a:cubicBezTo>
                    <a:pt x="8023" y="13577"/>
                    <a:pt x="8023" y="13577"/>
                    <a:pt x="8023" y="13577"/>
                  </a:cubicBezTo>
                  <a:close/>
                  <a:moveTo>
                    <a:pt x="10800" y="11782"/>
                  </a:move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moveTo>
                    <a:pt x="17673" y="5891"/>
                  </a:moveTo>
                  <a:cubicBezTo>
                    <a:pt x="17131" y="5891"/>
                    <a:pt x="16691" y="6331"/>
                    <a:pt x="16691" y="6873"/>
                  </a:cubicBezTo>
                  <a:lnTo>
                    <a:pt x="16691" y="7855"/>
                  </a:lnTo>
                  <a:cubicBezTo>
                    <a:pt x="16691" y="8396"/>
                    <a:pt x="17131" y="8836"/>
                    <a:pt x="17673" y="8836"/>
                  </a:cubicBezTo>
                  <a:lnTo>
                    <a:pt x="17673" y="12764"/>
                  </a:lnTo>
                  <a:cubicBezTo>
                    <a:pt x="17131" y="12764"/>
                    <a:pt x="16691" y="13204"/>
                    <a:pt x="16691" y="13745"/>
                  </a:cubicBezTo>
                  <a:lnTo>
                    <a:pt x="16691" y="14727"/>
                  </a:lnTo>
                  <a:cubicBezTo>
                    <a:pt x="16691" y="15270"/>
                    <a:pt x="17131" y="15709"/>
                    <a:pt x="17673" y="15709"/>
                  </a:cubicBezTo>
                  <a:lnTo>
                    <a:pt x="17673" y="17673"/>
                  </a:lnTo>
                  <a:lnTo>
                    <a:pt x="3927" y="17673"/>
                  </a:lnTo>
                  <a:lnTo>
                    <a:pt x="3927" y="3927"/>
                  </a:lnTo>
                  <a:lnTo>
                    <a:pt x="17673" y="3927"/>
                  </a:lnTo>
                  <a:cubicBezTo>
                    <a:pt x="17673" y="3927"/>
                    <a:pt x="17673" y="5891"/>
                    <a:pt x="17673" y="5891"/>
                  </a:cubicBezTo>
                  <a:close/>
                  <a:moveTo>
                    <a:pt x="18655" y="5891"/>
                  </a:moveTo>
                  <a:lnTo>
                    <a:pt x="18655" y="2945"/>
                  </a:lnTo>
                  <a:lnTo>
                    <a:pt x="2945" y="2945"/>
                  </a:lnTo>
                  <a:lnTo>
                    <a:pt x="2945" y="18655"/>
                  </a:lnTo>
                  <a:lnTo>
                    <a:pt x="18655" y="18655"/>
                  </a:lnTo>
                  <a:lnTo>
                    <a:pt x="18655" y="15709"/>
                  </a:lnTo>
                  <a:cubicBezTo>
                    <a:pt x="19196" y="15709"/>
                    <a:pt x="19636" y="15270"/>
                    <a:pt x="19636" y="14727"/>
                  </a:cubicBezTo>
                  <a:lnTo>
                    <a:pt x="19636" y="13745"/>
                  </a:lnTo>
                  <a:cubicBezTo>
                    <a:pt x="19636" y="13204"/>
                    <a:pt x="19196" y="12764"/>
                    <a:pt x="18655" y="12764"/>
                  </a:cubicBezTo>
                  <a:lnTo>
                    <a:pt x="18655" y="8836"/>
                  </a:lnTo>
                  <a:cubicBezTo>
                    <a:pt x="19196" y="8836"/>
                    <a:pt x="19636" y="8396"/>
                    <a:pt x="19636" y="7855"/>
                  </a:cubicBezTo>
                  <a:lnTo>
                    <a:pt x="19636" y="6873"/>
                  </a:lnTo>
                  <a:cubicBezTo>
                    <a:pt x="19636" y="6331"/>
                    <a:pt x="19196" y="5891"/>
                    <a:pt x="18655" y="5891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15" name="Group 31"/>
          <p:cNvGrpSpPr>
            <a:grpSpLocks/>
          </p:cNvGrpSpPr>
          <p:nvPr/>
        </p:nvGrpSpPr>
        <p:grpSpPr bwMode="auto">
          <a:xfrm>
            <a:off x="3779838" y="2466975"/>
            <a:ext cx="2305050" cy="1924050"/>
            <a:chOff x="3779839" y="2466975"/>
            <a:chExt cx="2305050" cy="1924050"/>
          </a:xfrm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3787776" y="2549525"/>
              <a:ext cx="2289175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5 w 610"/>
                <a:gd name="T21" fmla="*/ 228 h 488"/>
                <a:gd name="T22" fmla="*/ 155 w 610"/>
                <a:gd name="T23" fmla="*/ 272 h 488"/>
                <a:gd name="T24" fmla="*/ 21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2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66" y="241"/>
                    <a:pt x="166" y="259"/>
                    <a:pt x="155" y="272"/>
                  </a:cubicBezTo>
                  <a:cubicBezTo>
                    <a:pt x="21" y="431"/>
                    <a:pt x="21" y="431"/>
                    <a:pt x="21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0" y="472"/>
                    <a:pt x="2" y="475"/>
                  </a:cubicBezTo>
                  <a:cubicBezTo>
                    <a:pt x="6" y="483"/>
                    <a:pt x="14" y="488"/>
                    <a:pt x="22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3779839" y="2466975"/>
              <a:ext cx="2305050" cy="1795463"/>
            </a:xfrm>
            <a:custGeom>
              <a:avLst/>
              <a:gdLst>
                <a:gd name="T0" fmla="*/ 2267508 w 614"/>
                <a:gd name="T1" fmla="*/ 814748 h 476"/>
                <a:gd name="T2" fmla="*/ 2267508 w 614"/>
                <a:gd name="T3" fmla="*/ 980715 h 476"/>
                <a:gd name="T4" fmla="*/ 1663090 w 614"/>
                <a:gd name="T5" fmla="*/ 1704935 h 476"/>
                <a:gd name="T6" fmla="*/ 1467874 w 614"/>
                <a:gd name="T7" fmla="*/ 1795463 h 476"/>
                <a:gd name="T8" fmla="*/ 90100 w 614"/>
                <a:gd name="T9" fmla="*/ 1795463 h 476"/>
                <a:gd name="T10" fmla="*/ 15017 w 614"/>
                <a:gd name="T11" fmla="*/ 1746427 h 476"/>
                <a:gd name="T12" fmla="*/ 26279 w 614"/>
                <a:gd name="T13" fmla="*/ 1655900 h 476"/>
                <a:gd name="T14" fmla="*/ 589402 w 614"/>
                <a:gd name="T15" fmla="*/ 980715 h 476"/>
                <a:gd name="T16" fmla="*/ 589402 w 614"/>
                <a:gd name="T17" fmla="*/ 814748 h 476"/>
                <a:gd name="T18" fmla="*/ 26279 w 614"/>
                <a:gd name="T19" fmla="*/ 139563 h 476"/>
                <a:gd name="T20" fmla="*/ 15017 w 614"/>
                <a:gd name="T21" fmla="*/ 49036 h 476"/>
                <a:gd name="T22" fmla="*/ 90100 w 614"/>
                <a:gd name="T23" fmla="*/ 0 h 476"/>
                <a:gd name="T24" fmla="*/ 1467874 w 614"/>
                <a:gd name="T25" fmla="*/ 0 h 476"/>
                <a:gd name="T26" fmla="*/ 1663090 w 614"/>
                <a:gd name="T27" fmla="*/ 90528 h 476"/>
                <a:gd name="T28" fmla="*/ 2267508 w 614"/>
                <a:gd name="T29" fmla="*/ 814748 h 4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4" h="476">
                  <a:moveTo>
                    <a:pt x="604" y="216"/>
                  </a:moveTo>
                  <a:cubicBezTo>
                    <a:pt x="614" y="229"/>
                    <a:pt x="614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4" y="476"/>
                    <a:pt x="24" y="476"/>
                    <a:pt x="24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1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8" y="247"/>
                    <a:pt x="168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" y="30"/>
                    <a:pt x="0" y="21"/>
                    <a:pt x="4" y="13"/>
                  </a:cubicBezTo>
                  <a:cubicBezTo>
                    <a:pt x="8" y="5"/>
                    <a:pt x="16" y="0"/>
                    <a:pt x="24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Shape 2778"/>
            <p:cNvSpPr/>
            <p:nvPr/>
          </p:nvSpPr>
          <p:spPr>
            <a:xfrm>
              <a:off x="4932364" y="3063875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19" name="Text Placeholder 32"/>
            <p:cNvSpPr txBox="1">
              <a:spLocks/>
            </p:cNvSpPr>
            <p:nvPr/>
          </p:nvSpPr>
          <p:spPr bwMode="auto">
            <a:xfrm>
              <a:off x="4384611" y="3429000"/>
              <a:ext cx="1545597" cy="41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</a:defRPr>
              </a:lvl1pPr>
              <a:lvl2pPr marL="5143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2pPr>
              <a:lvl3pPr marL="8572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2001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15430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0002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4574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29146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3718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ts val="750"/>
                </a:spcBef>
                <a:buFont typeface="Arial" charset="0"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Source Sans Pro Light" charset="0"/>
                </a:rPr>
                <a:t>02</a:t>
              </a:r>
              <a:endParaRPr lang="en-US" altLang="zh-CN" sz="1800" dirty="0">
                <a:solidFill>
                  <a:schemeClr val="bg1"/>
                </a:solidFill>
                <a:latin typeface="Source Sans Pro Light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20" name="Group 36"/>
          <p:cNvGrpSpPr>
            <a:grpSpLocks/>
          </p:cNvGrpSpPr>
          <p:nvPr/>
        </p:nvGrpSpPr>
        <p:grpSpPr bwMode="auto">
          <a:xfrm>
            <a:off x="6110288" y="2466975"/>
            <a:ext cx="2306637" cy="1924050"/>
            <a:chOff x="6110289" y="2466975"/>
            <a:chExt cx="2306638" cy="1924050"/>
          </a:xfrm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6115051" y="2549525"/>
              <a:ext cx="2289176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6 w 610"/>
                <a:gd name="T19" fmla="*/ 49 h 488"/>
                <a:gd name="T20" fmla="*/ 156 w 610"/>
                <a:gd name="T21" fmla="*/ 228 h 488"/>
                <a:gd name="T22" fmla="*/ 156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6" y="49"/>
                  </a:cubicBezTo>
                  <a:cubicBezTo>
                    <a:pt x="156" y="228"/>
                    <a:pt x="156" y="228"/>
                    <a:pt x="156" y="228"/>
                  </a:cubicBezTo>
                  <a:cubicBezTo>
                    <a:pt x="166" y="241"/>
                    <a:pt x="166" y="259"/>
                    <a:pt x="156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8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110289" y="2466975"/>
              <a:ext cx="2306638" cy="1795463"/>
            </a:xfrm>
            <a:custGeom>
              <a:avLst/>
              <a:gdLst>
                <a:gd name="T0" fmla="*/ 603 w 614"/>
                <a:gd name="T1" fmla="*/ 216 h 476"/>
                <a:gd name="T2" fmla="*/ 603 w 614"/>
                <a:gd name="T3" fmla="*/ 260 h 476"/>
                <a:gd name="T4" fmla="*/ 442 w 614"/>
                <a:gd name="T5" fmla="*/ 452 h 476"/>
                <a:gd name="T6" fmla="*/ 390 w 614"/>
                <a:gd name="T7" fmla="*/ 476 h 476"/>
                <a:gd name="T8" fmla="*/ 24 w 614"/>
                <a:gd name="T9" fmla="*/ 476 h 476"/>
                <a:gd name="T10" fmla="*/ 3 w 614"/>
                <a:gd name="T11" fmla="*/ 463 h 476"/>
                <a:gd name="T12" fmla="*/ 7 w 614"/>
                <a:gd name="T13" fmla="*/ 439 h 476"/>
                <a:gd name="T14" fmla="*/ 157 w 614"/>
                <a:gd name="T15" fmla="*/ 260 h 476"/>
                <a:gd name="T16" fmla="*/ 157 w 614"/>
                <a:gd name="T17" fmla="*/ 216 h 476"/>
                <a:gd name="T18" fmla="*/ 7 w 614"/>
                <a:gd name="T19" fmla="*/ 37 h 476"/>
                <a:gd name="T20" fmla="*/ 3 w 614"/>
                <a:gd name="T21" fmla="*/ 13 h 476"/>
                <a:gd name="T22" fmla="*/ 24 w 614"/>
                <a:gd name="T23" fmla="*/ 0 h 476"/>
                <a:gd name="T24" fmla="*/ 390 w 614"/>
                <a:gd name="T25" fmla="*/ 0 h 476"/>
                <a:gd name="T26" fmla="*/ 442 w 614"/>
                <a:gd name="T27" fmla="*/ 24 h 476"/>
                <a:gd name="T28" fmla="*/ 603 w 614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4" h="476">
                  <a:moveTo>
                    <a:pt x="603" y="216"/>
                  </a:moveTo>
                  <a:cubicBezTo>
                    <a:pt x="614" y="229"/>
                    <a:pt x="614" y="247"/>
                    <a:pt x="603" y="260"/>
                  </a:cubicBezTo>
                  <a:cubicBezTo>
                    <a:pt x="442" y="452"/>
                    <a:pt x="442" y="452"/>
                    <a:pt x="442" y="452"/>
                  </a:cubicBezTo>
                  <a:cubicBezTo>
                    <a:pt x="429" y="467"/>
                    <a:pt x="410" y="476"/>
                    <a:pt x="390" y="476"/>
                  </a:cubicBezTo>
                  <a:cubicBezTo>
                    <a:pt x="24" y="476"/>
                    <a:pt x="24" y="476"/>
                    <a:pt x="24" y="476"/>
                  </a:cubicBezTo>
                  <a:cubicBezTo>
                    <a:pt x="15" y="476"/>
                    <a:pt x="7" y="471"/>
                    <a:pt x="3" y="463"/>
                  </a:cubicBezTo>
                  <a:cubicBezTo>
                    <a:pt x="0" y="455"/>
                    <a:pt x="1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7" y="247"/>
                    <a:pt x="167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" y="30"/>
                    <a:pt x="0" y="21"/>
                    <a:pt x="3" y="13"/>
                  </a:cubicBezTo>
                  <a:cubicBezTo>
                    <a:pt x="7" y="5"/>
                    <a:pt x="15" y="0"/>
                    <a:pt x="24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410" y="0"/>
                    <a:pt x="429" y="9"/>
                    <a:pt x="442" y="24"/>
                  </a:cubicBezTo>
                  <a:lnTo>
                    <a:pt x="603" y="216"/>
                  </a:lnTo>
                  <a:close/>
                </a:path>
              </a:pathLst>
            </a:custGeom>
            <a:solidFill>
              <a:srgbClr val="F67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Shape 2773"/>
            <p:cNvSpPr/>
            <p:nvPr/>
          </p:nvSpPr>
          <p:spPr>
            <a:xfrm>
              <a:off x="7229476" y="3063875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8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40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40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2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8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4909" y="12764"/>
                  </a:moveTo>
                  <a:cubicBezTo>
                    <a:pt x="5180" y="12764"/>
                    <a:pt x="5400" y="12544"/>
                    <a:pt x="5400" y="12273"/>
                  </a:cubicBezTo>
                  <a:cubicBezTo>
                    <a:pt x="5400" y="9290"/>
                    <a:pt x="7818" y="6873"/>
                    <a:pt x="10800" y="6873"/>
                  </a:cubicBezTo>
                  <a:cubicBezTo>
                    <a:pt x="13782" y="6873"/>
                    <a:pt x="16200" y="9290"/>
                    <a:pt x="16200" y="12273"/>
                  </a:cubicBezTo>
                  <a:cubicBezTo>
                    <a:pt x="16200" y="12544"/>
                    <a:pt x="16420" y="12764"/>
                    <a:pt x="16691" y="12764"/>
                  </a:cubicBezTo>
                  <a:cubicBezTo>
                    <a:pt x="16962" y="12764"/>
                    <a:pt x="17182" y="12544"/>
                    <a:pt x="17182" y="12273"/>
                  </a:cubicBezTo>
                  <a:cubicBezTo>
                    <a:pt x="17182" y="8748"/>
                    <a:pt x="14325" y="5891"/>
                    <a:pt x="10800" y="5891"/>
                  </a:cubicBezTo>
                  <a:cubicBezTo>
                    <a:pt x="7275" y="5891"/>
                    <a:pt x="4418" y="8748"/>
                    <a:pt x="4418" y="12273"/>
                  </a:cubicBezTo>
                  <a:cubicBezTo>
                    <a:pt x="4418" y="12544"/>
                    <a:pt x="4638" y="12764"/>
                    <a:pt x="4909" y="12764"/>
                  </a:cubicBezTo>
                  <a:moveTo>
                    <a:pt x="10800" y="11782"/>
                  </a:moveTo>
                  <a:cubicBezTo>
                    <a:pt x="10529" y="11782"/>
                    <a:pt x="10309" y="12002"/>
                    <a:pt x="10309" y="12273"/>
                  </a:cubicBezTo>
                  <a:cubicBezTo>
                    <a:pt x="10309" y="12544"/>
                    <a:pt x="10529" y="12764"/>
                    <a:pt x="10800" y="12764"/>
                  </a:cubicBezTo>
                  <a:cubicBezTo>
                    <a:pt x="11071" y="12764"/>
                    <a:pt x="11291" y="12544"/>
                    <a:pt x="11291" y="12273"/>
                  </a:cubicBezTo>
                  <a:cubicBezTo>
                    <a:pt x="11291" y="12002"/>
                    <a:pt x="11071" y="11782"/>
                    <a:pt x="10800" y="11782"/>
                  </a:cubicBezTo>
                  <a:moveTo>
                    <a:pt x="10800" y="8836"/>
                  </a:moveTo>
                  <a:cubicBezTo>
                    <a:pt x="8903" y="8836"/>
                    <a:pt x="7364" y="10375"/>
                    <a:pt x="7364" y="12273"/>
                  </a:cubicBezTo>
                  <a:cubicBezTo>
                    <a:pt x="7364" y="12544"/>
                    <a:pt x="7583" y="12764"/>
                    <a:pt x="7855" y="12764"/>
                  </a:cubicBezTo>
                  <a:cubicBezTo>
                    <a:pt x="8126" y="12764"/>
                    <a:pt x="8345" y="12544"/>
                    <a:pt x="8345" y="12273"/>
                  </a:cubicBezTo>
                  <a:cubicBezTo>
                    <a:pt x="8345" y="10917"/>
                    <a:pt x="9444" y="9818"/>
                    <a:pt x="10800" y="9818"/>
                  </a:cubicBezTo>
                  <a:cubicBezTo>
                    <a:pt x="12156" y="9818"/>
                    <a:pt x="13255" y="10917"/>
                    <a:pt x="13255" y="12273"/>
                  </a:cubicBezTo>
                  <a:cubicBezTo>
                    <a:pt x="13255" y="12544"/>
                    <a:pt x="13474" y="12764"/>
                    <a:pt x="13745" y="12764"/>
                  </a:cubicBezTo>
                  <a:cubicBezTo>
                    <a:pt x="14017" y="12764"/>
                    <a:pt x="14236" y="12544"/>
                    <a:pt x="14236" y="12273"/>
                  </a:cubicBezTo>
                  <a:cubicBezTo>
                    <a:pt x="14236" y="10375"/>
                    <a:pt x="12698" y="8836"/>
                    <a:pt x="10800" y="88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25" name="Text Placeholder 32"/>
            <p:cNvSpPr txBox="1">
              <a:spLocks/>
            </p:cNvSpPr>
            <p:nvPr/>
          </p:nvSpPr>
          <p:spPr bwMode="auto">
            <a:xfrm>
              <a:off x="6673786" y="3429000"/>
              <a:ext cx="1545597" cy="41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</a:defRPr>
              </a:lvl1pPr>
              <a:lvl2pPr marL="5143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2pPr>
              <a:lvl3pPr marL="8572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2001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15430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0002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4574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29146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3718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ts val="750"/>
                </a:spcBef>
                <a:buFont typeface="Arial" charset="0"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Source Sans Pro Light" charset="0"/>
                </a:rPr>
                <a:t>03</a:t>
              </a:r>
              <a:endParaRPr lang="en-US" altLang="zh-CN" sz="1800" dirty="0">
                <a:solidFill>
                  <a:schemeClr val="bg1"/>
                </a:solidFill>
                <a:latin typeface="Source Sans Pro Light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26" name="Group 61"/>
          <p:cNvGrpSpPr>
            <a:grpSpLocks/>
          </p:cNvGrpSpPr>
          <p:nvPr/>
        </p:nvGrpSpPr>
        <p:grpSpPr bwMode="auto">
          <a:xfrm>
            <a:off x="8439150" y="2466975"/>
            <a:ext cx="2308225" cy="1924050"/>
            <a:chOff x="8439151" y="2466975"/>
            <a:chExt cx="2308225" cy="1924050"/>
          </a:xfrm>
        </p:grpSpPr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8445501" y="2549525"/>
              <a:ext cx="2290763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5 w 610"/>
                <a:gd name="T21" fmla="*/ 228 h 488"/>
                <a:gd name="T22" fmla="*/ 155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66" y="241"/>
                    <a:pt x="166" y="259"/>
                    <a:pt x="155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8439151" y="2466975"/>
              <a:ext cx="2308225" cy="1795463"/>
            </a:xfrm>
            <a:custGeom>
              <a:avLst/>
              <a:gdLst>
                <a:gd name="T0" fmla="*/ 604 w 615"/>
                <a:gd name="T1" fmla="*/ 216 h 476"/>
                <a:gd name="T2" fmla="*/ 604 w 615"/>
                <a:gd name="T3" fmla="*/ 260 h 476"/>
                <a:gd name="T4" fmla="*/ 443 w 615"/>
                <a:gd name="T5" fmla="*/ 452 h 476"/>
                <a:gd name="T6" fmla="*/ 391 w 615"/>
                <a:gd name="T7" fmla="*/ 476 h 476"/>
                <a:gd name="T8" fmla="*/ 25 w 615"/>
                <a:gd name="T9" fmla="*/ 476 h 476"/>
                <a:gd name="T10" fmla="*/ 4 w 615"/>
                <a:gd name="T11" fmla="*/ 463 h 476"/>
                <a:gd name="T12" fmla="*/ 7 w 615"/>
                <a:gd name="T13" fmla="*/ 439 h 476"/>
                <a:gd name="T14" fmla="*/ 157 w 615"/>
                <a:gd name="T15" fmla="*/ 260 h 476"/>
                <a:gd name="T16" fmla="*/ 157 w 615"/>
                <a:gd name="T17" fmla="*/ 216 h 476"/>
                <a:gd name="T18" fmla="*/ 7 w 615"/>
                <a:gd name="T19" fmla="*/ 37 h 476"/>
                <a:gd name="T20" fmla="*/ 4 w 615"/>
                <a:gd name="T21" fmla="*/ 13 h 476"/>
                <a:gd name="T22" fmla="*/ 25 w 615"/>
                <a:gd name="T23" fmla="*/ 0 h 476"/>
                <a:gd name="T24" fmla="*/ 391 w 615"/>
                <a:gd name="T25" fmla="*/ 0 h 476"/>
                <a:gd name="T26" fmla="*/ 443 w 615"/>
                <a:gd name="T27" fmla="*/ 24 h 476"/>
                <a:gd name="T28" fmla="*/ 604 w 615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5" h="476">
                  <a:moveTo>
                    <a:pt x="604" y="216"/>
                  </a:moveTo>
                  <a:cubicBezTo>
                    <a:pt x="615" y="229"/>
                    <a:pt x="615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5" y="476"/>
                    <a:pt x="25" y="476"/>
                    <a:pt x="25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2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8" y="247"/>
                    <a:pt x="168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0"/>
                    <a:pt x="0" y="21"/>
                    <a:pt x="4" y="13"/>
                  </a:cubicBezTo>
                  <a:cubicBezTo>
                    <a:pt x="8" y="5"/>
                    <a:pt x="16" y="0"/>
                    <a:pt x="25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Shape 2784"/>
            <p:cNvSpPr/>
            <p:nvPr/>
          </p:nvSpPr>
          <p:spPr>
            <a:xfrm>
              <a:off x="9531351" y="3063875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30" name="Text Placeholder 32"/>
            <p:cNvSpPr txBox="1">
              <a:spLocks/>
            </p:cNvSpPr>
            <p:nvPr/>
          </p:nvSpPr>
          <p:spPr bwMode="auto">
            <a:xfrm>
              <a:off x="9002596" y="3428999"/>
              <a:ext cx="1545597" cy="41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</a:defRPr>
              </a:lvl1pPr>
              <a:lvl2pPr marL="5143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2pPr>
              <a:lvl3pPr marL="8572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2001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15430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0002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4574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29146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3718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ts val="750"/>
                </a:spcBef>
                <a:buFont typeface="Arial" charset="0"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Source Sans Pro Light" charset="0"/>
                </a:rPr>
                <a:t>04</a:t>
              </a:r>
              <a:endParaRPr lang="en-US" altLang="zh-CN" sz="1800" dirty="0">
                <a:solidFill>
                  <a:schemeClr val="bg1"/>
                </a:solidFill>
                <a:latin typeface="Source Sans Pro Light" charset="0"/>
                <a:ea typeface="Open Sans" charset="0"/>
                <a:cs typeface="Open Sans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245832" y="1320747"/>
            <a:ext cx="63450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  <a:buSzPct val="100000"/>
            </a:pPr>
            <a:r>
              <a:rPr lang="zh-CN" altLang="en-US" sz="32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切记</a:t>
            </a:r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严格遵守“四不” ，珍惜宝贵生命！</a:t>
            </a:r>
          </a:p>
        </p:txBody>
      </p:sp>
      <p:sp>
        <p:nvSpPr>
          <p:cNvPr id="2" name="矩形 1"/>
          <p:cNvSpPr/>
          <p:nvPr/>
        </p:nvSpPr>
        <p:spPr>
          <a:xfrm>
            <a:off x="1386164" y="4849594"/>
            <a:ext cx="18751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未经家长、老师同意不去；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4486" y="4817086"/>
            <a:ext cx="21631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buSzPct val="100000"/>
            </a:pP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没有会游泳的成年人陪同不去；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5" name="矩形 34"/>
          <p:cNvSpPr/>
          <p:nvPr/>
        </p:nvSpPr>
        <p:spPr>
          <a:xfrm>
            <a:off x="6110288" y="4849594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buSzPct val="100000"/>
            </a:pP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深水的地方不去；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6" name="矩形 35"/>
          <p:cNvSpPr/>
          <p:nvPr/>
        </p:nvSpPr>
        <p:spPr>
          <a:xfrm>
            <a:off x="8542356" y="4849594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buSzPct val="100000"/>
            </a:pP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水库、池塘不去。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882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4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40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34" grpId="0"/>
      <p:bldP spid="2" grpId="0"/>
      <p:bldP spid="8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004535" y="2916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49" b="20634"/>
          <a:stretch/>
        </p:blipFill>
        <p:spPr>
          <a:xfrm rot="20503568">
            <a:off x="-609612" y="2075626"/>
            <a:ext cx="7349091" cy="3095173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039427" y="187016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同学们一定要熟记：</a:t>
            </a:r>
          </a:p>
        </p:txBody>
      </p:sp>
      <p:sp>
        <p:nvSpPr>
          <p:cNvPr id="31" name="矩形 30"/>
          <p:cNvSpPr/>
          <p:nvPr/>
        </p:nvSpPr>
        <p:spPr>
          <a:xfrm>
            <a:off x="7039429" y="2663298"/>
            <a:ext cx="4528467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我防溺水有高招，大人陪伴第一招。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我防溺水有高招，泳前热身第二招。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伸手踢脚弯弯腰，预备动作不可少。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我防溺水有高招，解除抽筋第三招。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赶紧上岸很重要，喝杯糖水解疲劳。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防溺措施要知道，不可逞能不骄傲。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“安全”二字需记牢，远离危险身体好。</a:t>
            </a:r>
          </a:p>
        </p:txBody>
      </p:sp>
    </p:spTree>
    <p:extLst>
      <p:ext uri="{BB962C8B-B14F-4D97-AF65-F5344CB8AC3E}">
        <p14:creationId xmlns:p14="http://schemas.microsoft.com/office/powerpoint/2010/main" val="66255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2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3" y="0"/>
            <a:ext cx="12185755" cy="6858000"/>
          </a:xfrm>
          <a:prstGeom prst="rect">
            <a:avLst/>
          </a:prstGeom>
        </p:spPr>
      </p:pic>
      <p:sp>
        <p:nvSpPr>
          <p:cNvPr id="6" name="Freeform 34"/>
          <p:cNvSpPr>
            <a:spLocks noEditPoints="1"/>
          </p:cNvSpPr>
          <p:nvPr/>
        </p:nvSpPr>
        <p:spPr bwMode="auto">
          <a:xfrm>
            <a:off x="10657445" y="4940096"/>
            <a:ext cx="813742" cy="471144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969346" y="4882984"/>
            <a:ext cx="5761532" cy="459993"/>
          </a:xfrm>
          <a:custGeom>
            <a:avLst/>
            <a:gdLst>
              <a:gd name="connsiteX0" fmla="*/ 0 w 6766560"/>
              <a:gd name="connsiteY0" fmla="*/ 39809 h 361457"/>
              <a:gd name="connsiteX1" fmla="*/ 4411980 w 6766560"/>
              <a:gd name="connsiteY1" fmla="*/ 28379 h 361457"/>
              <a:gd name="connsiteX2" fmla="*/ 4023360 w 6766560"/>
              <a:gd name="connsiteY2" fmla="*/ 359849 h 361457"/>
              <a:gd name="connsiteX3" fmla="*/ 6766560 w 6766560"/>
              <a:gd name="connsiteY3" fmla="*/ 131249 h 361457"/>
              <a:gd name="connsiteX0-1" fmla="*/ 0 w 6766560"/>
              <a:gd name="connsiteY0-2" fmla="*/ 75291 h 398381"/>
              <a:gd name="connsiteX1-3" fmla="*/ 4369154 w 6766560"/>
              <a:gd name="connsiteY1-4" fmla="*/ 18141 h 398381"/>
              <a:gd name="connsiteX2-5" fmla="*/ 4023360 w 6766560"/>
              <a:gd name="connsiteY2-6" fmla="*/ 395331 h 398381"/>
              <a:gd name="connsiteX3-7" fmla="*/ 6766560 w 6766560"/>
              <a:gd name="connsiteY3-8" fmla="*/ 166731 h 398381"/>
              <a:gd name="connsiteX0-9" fmla="*/ 0 w 6766560"/>
              <a:gd name="connsiteY0-10" fmla="*/ 71354 h 339035"/>
              <a:gd name="connsiteX1-11" fmla="*/ 4369154 w 6766560"/>
              <a:gd name="connsiteY1-12" fmla="*/ 14204 h 339035"/>
              <a:gd name="connsiteX2-13" fmla="*/ 4351696 w 6766560"/>
              <a:gd name="connsiteY2-14" fmla="*/ 334244 h 339035"/>
              <a:gd name="connsiteX3-15" fmla="*/ 6766560 w 6766560"/>
              <a:gd name="connsiteY3-16" fmla="*/ 162794 h 339035"/>
              <a:gd name="connsiteX0-17" fmla="*/ 0 w 7194823"/>
              <a:gd name="connsiteY0-18" fmla="*/ 71354 h 334304"/>
              <a:gd name="connsiteX1-19" fmla="*/ 4369154 w 7194823"/>
              <a:gd name="connsiteY1-20" fmla="*/ 14204 h 334304"/>
              <a:gd name="connsiteX2-21" fmla="*/ 4351696 w 7194823"/>
              <a:gd name="connsiteY2-22" fmla="*/ 334244 h 334304"/>
              <a:gd name="connsiteX3-23" fmla="*/ 7194823 w 7194823"/>
              <a:gd name="connsiteY3-24" fmla="*/ 37064 h 334304"/>
              <a:gd name="connsiteX0-25" fmla="*/ 0 w 7194823"/>
              <a:gd name="connsiteY0-26" fmla="*/ 72918 h 358721"/>
              <a:gd name="connsiteX1-27" fmla="*/ 4369154 w 7194823"/>
              <a:gd name="connsiteY1-28" fmla="*/ 15768 h 358721"/>
              <a:gd name="connsiteX2-29" fmla="*/ 4051911 w 7194823"/>
              <a:gd name="connsiteY2-30" fmla="*/ 358668 h 358721"/>
              <a:gd name="connsiteX3-31" fmla="*/ 7194823 w 7194823"/>
              <a:gd name="connsiteY3-32" fmla="*/ 38628 h 358721"/>
              <a:gd name="connsiteX0-33" fmla="*/ 0 w 6454042"/>
              <a:gd name="connsiteY0-34" fmla="*/ 72918 h 359955"/>
              <a:gd name="connsiteX1-35" fmla="*/ 4369154 w 6454042"/>
              <a:gd name="connsiteY1-36" fmla="*/ 15768 h 359955"/>
              <a:gd name="connsiteX2-37" fmla="*/ 4051911 w 6454042"/>
              <a:gd name="connsiteY2-38" fmla="*/ 358668 h 359955"/>
              <a:gd name="connsiteX3-39" fmla="*/ 6454042 w 6454042"/>
              <a:gd name="connsiteY3-40" fmla="*/ 112769 h 359955"/>
              <a:gd name="connsiteX0-41" fmla="*/ 0 w 6454042"/>
              <a:gd name="connsiteY0-42" fmla="*/ 62493 h 349247"/>
              <a:gd name="connsiteX1-43" fmla="*/ 4122228 w 6454042"/>
              <a:gd name="connsiteY1-44" fmla="*/ 17700 h 349247"/>
              <a:gd name="connsiteX2-45" fmla="*/ 4051911 w 6454042"/>
              <a:gd name="connsiteY2-46" fmla="*/ 348243 h 349247"/>
              <a:gd name="connsiteX3-47" fmla="*/ 6454042 w 6454042"/>
              <a:gd name="connsiteY3-48" fmla="*/ 102344 h 349247"/>
              <a:gd name="connsiteX0-49" fmla="*/ 0 w 4341830"/>
              <a:gd name="connsiteY0-50" fmla="*/ 62493 h 348243"/>
              <a:gd name="connsiteX1-51" fmla="*/ 4122228 w 4341830"/>
              <a:gd name="connsiteY1-52" fmla="*/ 17700 h 348243"/>
              <a:gd name="connsiteX2-53" fmla="*/ 4051911 w 4341830"/>
              <a:gd name="connsiteY2-54" fmla="*/ 348243 h 348243"/>
              <a:gd name="connsiteX0-55" fmla="*/ 0 w 4122228"/>
              <a:gd name="connsiteY0-56" fmla="*/ 62493 h 62493"/>
              <a:gd name="connsiteX1-57" fmla="*/ 4122228 w 4122228"/>
              <a:gd name="connsiteY1-58" fmla="*/ 17700 h 62493"/>
              <a:gd name="connsiteX0-59" fmla="*/ 0 w 4122228"/>
              <a:gd name="connsiteY0-60" fmla="*/ 44793 h 66159"/>
              <a:gd name="connsiteX1-61" fmla="*/ 4122228 w 4122228"/>
              <a:gd name="connsiteY1-62" fmla="*/ 0 h 66159"/>
              <a:gd name="connsiteX0-63" fmla="*/ 0 w 4245691"/>
              <a:gd name="connsiteY0-64" fmla="*/ 156004 h 156004"/>
              <a:gd name="connsiteX1-65" fmla="*/ 4245691 w 4245691"/>
              <a:gd name="connsiteY1-66" fmla="*/ 0 h 156004"/>
              <a:gd name="connsiteX0-67" fmla="*/ 0 w 4245691"/>
              <a:gd name="connsiteY0-68" fmla="*/ 156004 h 163985"/>
              <a:gd name="connsiteX1-69" fmla="*/ 4245691 w 4245691"/>
              <a:gd name="connsiteY1-70" fmla="*/ 0 h 163985"/>
              <a:gd name="connsiteX0-71" fmla="*/ 0 w 5449458"/>
              <a:gd name="connsiteY0-72" fmla="*/ 143648 h 143648"/>
              <a:gd name="connsiteX1-73" fmla="*/ 5449458 w 5449458"/>
              <a:gd name="connsiteY1-74" fmla="*/ 0 h 143648"/>
              <a:gd name="connsiteX0-75" fmla="*/ 0 w 5449458"/>
              <a:gd name="connsiteY0-76" fmla="*/ 143648 h 260913"/>
              <a:gd name="connsiteX1-77" fmla="*/ 1990356 w 5449458"/>
              <a:gd name="connsiteY1-78" fmla="*/ 260339 h 260913"/>
              <a:gd name="connsiteX2-79" fmla="*/ 5449458 w 5449458"/>
              <a:gd name="connsiteY2-80" fmla="*/ 0 h 260913"/>
              <a:gd name="connsiteX0-81" fmla="*/ 0 w 4693246"/>
              <a:gd name="connsiteY0-82" fmla="*/ 169 h 463018"/>
              <a:gd name="connsiteX1-83" fmla="*/ 1234144 w 4693246"/>
              <a:gd name="connsiteY1-84" fmla="*/ 462849 h 463018"/>
              <a:gd name="connsiteX2-85" fmla="*/ 4693246 w 4693246"/>
              <a:gd name="connsiteY2-86" fmla="*/ 202510 h 463018"/>
              <a:gd name="connsiteX0-87" fmla="*/ 153395 w 4846641"/>
              <a:gd name="connsiteY0-88" fmla="*/ 0 h 462988"/>
              <a:gd name="connsiteX1-89" fmla="*/ 1387539 w 4846641"/>
              <a:gd name="connsiteY1-90" fmla="*/ 462680 h 462988"/>
              <a:gd name="connsiteX2-91" fmla="*/ 4846641 w 4846641"/>
              <a:gd name="connsiteY2-92" fmla="*/ 202341 h 462988"/>
              <a:gd name="connsiteX0-93" fmla="*/ 212160 w 4457851"/>
              <a:gd name="connsiteY0-94" fmla="*/ 0 h 462988"/>
              <a:gd name="connsiteX1-95" fmla="*/ 998749 w 4457851"/>
              <a:gd name="connsiteY1-96" fmla="*/ 462680 h 462988"/>
              <a:gd name="connsiteX2-97" fmla="*/ 4457851 w 4457851"/>
              <a:gd name="connsiteY2-98" fmla="*/ 202341 h 462988"/>
              <a:gd name="connsiteX0-99" fmla="*/ 238795 w 4484486"/>
              <a:gd name="connsiteY0-100" fmla="*/ 0 h 462868"/>
              <a:gd name="connsiteX1-101" fmla="*/ 1025384 w 4484486"/>
              <a:gd name="connsiteY1-102" fmla="*/ 462680 h 462868"/>
              <a:gd name="connsiteX2-103" fmla="*/ 4484486 w 4484486"/>
              <a:gd name="connsiteY2-104" fmla="*/ 202341 h 462868"/>
              <a:gd name="connsiteX0-105" fmla="*/ 410770 w 4656461"/>
              <a:gd name="connsiteY0-106" fmla="*/ 0 h 425815"/>
              <a:gd name="connsiteX1-107" fmla="*/ 595476 w 4656461"/>
              <a:gd name="connsiteY1-108" fmla="*/ 425610 h 425815"/>
              <a:gd name="connsiteX2-109" fmla="*/ 4656461 w 4656461"/>
              <a:gd name="connsiteY2-110" fmla="*/ 202341 h 425815"/>
              <a:gd name="connsiteX0-111" fmla="*/ 410770 w 4656461"/>
              <a:gd name="connsiteY0-112" fmla="*/ 0 h 364069"/>
              <a:gd name="connsiteX1-113" fmla="*/ 595476 w 4656461"/>
              <a:gd name="connsiteY1-114" fmla="*/ 363827 h 364069"/>
              <a:gd name="connsiteX2-115" fmla="*/ 4656461 w 4656461"/>
              <a:gd name="connsiteY2-116" fmla="*/ 202341 h 364069"/>
              <a:gd name="connsiteX0-117" fmla="*/ 558636 w 4511100"/>
              <a:gd name="connsiteY0-118" fmla="*/ 0 h 388767"/>
              <a:gd name="connsiteX1-119" fmla="*/ 450115 w 4511100"/>
              <a:gd name="connsiteY1-120" fmla="*/ 388541 h 388767"/>
              <a:gd name="connsiteX2-121" fmla="*/ 4511100 w 4511100"/>
              <a:gd name="connsiteY2-122" fmla="*/ 227055 h 388767"/>
              <a:gd name="connsiteX0-123" fmla="*/ 445007 w 4613533"/>
              <a:gd name="connsiteY0-124" fmla="*/ 0 h 413467"/>
              <a:gd name="connsiteX1-125" fmla="*/ 552548 w 4613533"/>
              <a:gd name="connsiteY1-126" fmla="*/ 413255 h 413467"/>
              <a:gd name="connsiteX2-127" fmla="*/ 4613533 w 4613533"/>
              <a:gd name="connsiteY2-128" fmla="*/ 251769 h 413467"/>
              <a:gd name="connsiteX0-129" fmla="*/ 437894 w 4606420"/>
              <a:gd name="connsiteY0-130" fmla="*/ 0 h 351722"/>
              <a:gd name="connsiteX1-131" fmla="*/ 560868 w 4606420"/>
              <a:gd name="connsiteY1-132" fmla="*/ 351471 h 351722"/>
              <a:gd name="connsiteX2-133" fmla="*/ 4606420 w 4606420"/>
              <a:gd name="connsiteY2-134" fmla="*/ 251769 h 351722"/>
              <a:gd name="connsiteX0-135" fmla="*/ 424068 w 4592594"/>
              <a:gd name="connsiteY0-136" fmla="*/ 0 h 401116"/>
              <a:gd name="connsiteX1-137" fmla="*/ 577907 w 4592594"/>
              <a:gd name="connsiteY1-138" fmla="*/ 400898 h 401116"/>
              <a:gd name="connsiteX2-139" fmla="*/ 4592594 w 4592594"/>
              <a:gd name="connsiteY2-140" fmla="*/ 251769 h 401116"/>
              <a:gd name="connsiteX0-141" fmla="*/ 424068 w 4592594"/>
              <a:gd name="connsiteY0-142" fmla="*/ 0 h 401116"/>
              <a:gd name="connsiteX1-143" fmla="*/ 577907 w 4592594"/>
              <a:gd name="connsiteY1-144" fmla="*/ 400898 h 401116"/>
              <a:gd name="connsiteX2-145" fmla="*/ 4592594 w 4592594"/>
              <a:gd name="connsiteY2-146" fmla="*/ 338266 h 401116"/>
              <a:gd name="connsiteX0-147" fmla="*/ 391353 w 4638179"/>
              <a:gd name="connsiteY0-148" fmla="*/ 0 h 401116"/>
              <a:gd name="connsiteX1-149" fmla="*/ 623492 w 4638179"/>
              <a:gd name="connsiteY1-150" fmla="*/ 400898 h 401116"/>
              <a:gd name="connsiteX2-151" fmla="*/ 4638179 w 4638179"/>
              <a:gd name="connsiteY2-152" fmla="*/ 338266 h 401116"/>
              <a:gd name="connsiteX0-153" fmla="*/ 391353 w 4904398"/>
              <a:gd name="connsiteY0-154" fmla="*/ 0 h 401116"/>
              <a:gd name="connsiteX1-155" fmla="*/ 623492 w 4904398"/>
              <a:gd name="connsiteY1-156" fmla="*/ 400898 h 401116"/>
              <a:gd name="connsiteX2-157" fmla="*/ 4904398 w 4904398"/>
              <a:gd name="connsiteY2-158" fmla="*/ 322224 h 4011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04398" h="401116">
                <a:moveTo>
                  <a:pt x="391353" y="0"/>
                </a:moveTo>
                <a:cubicBezTo>
                  <a:pt x="-226127" y="38897"/>
                  <a:pt x="-86259" y="411428"/>
                  <a:pt x="623492" y="400898"/>
                </a:cubicBezTo>
                <a:lnTo>
                  <a:pt x="4904398" y="322224"/>
                </a:lnTo>
              </a:path>
            </a:pathLst>
          </a:custGeom>
          <a:noFill/>
          <a:ln w="2540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flipH="1">
            <a:off x="6921042" y="4096491"/>
            <a:ext cx="3327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校园安全</a:t>
            </a:r>
            <a:endParaRPr lang="zh-CN" altLang="en-US" sz="2400" b="1" dirty="0">
              <a:solidFill>
                <a:srgbClr val="F676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67927" y="4029782"/>
            <a:ext cx="841304" cy="841304"/>
            <a:chOff x="6016268" y="2883155"/>
            <a:chExt cx="841304" cy="841304"/>
          </a:xfrm>
        </p:grpSpPr>
        <p:sp>
          <p:nvSpPr>
            <p:cNvPr id="10" name="椭圆 9"/>
            <p:cNvSpPr/>
            <p:nvPr/>
          </p:nvSpPr>
          <p:spPr>
            <a:xfrm>
              <a:off x="6016268" y="2883155"/>
              <a:ext cx="841304" cy="841304"/>
            </a:xfrm>
            <a:prstGeom prst="ellipse">
              <a:avLst/>
            </a:prstGeom>
            <a:solidFill>
              <a:srgbClr val="F67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flipH="1">
              <a:off x="6058025" y="2940820"/>
              <a:ext cx="7860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9F9F9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3</a:t>
              </a:r>
              <a:endParaRPr lang="zh-CN" altLang="en-US" sz="7200" b="1" dirty="0">
                <a:solidFill>
                  <a:srgbClr val="F9F9F9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921042" y="3309998"/>
            <a:ext cx="2284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PART  03</a:t>
            </a:r>
            <a:endParaRPr lang="zh-CN" altLang="en-US" sz="40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16" y="547903"/>
            <a:ext cx="3431991" cy="249414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95783" y="4814721"/>
            <a:ext cx="4007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Campus security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001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902937" y="291682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校园活动安全常识</a:t>
            </a:r>
          </a:p>
        </p:txBody>
      </p:sp>
      <p:sp>
        <p:nvSpPr>
          <p:cNvPr id="10" name="AutoShape 2"/>
          <p:cNvSpPr>
            <a:spLocks/>
          </p:cNvSpPr>
          <p:nvPr/>
        </p:nvSpPr>
        <p:spPr bwMode="auto">
          <a:xfrm rot="-368024">
            <a:off x="10376352" y="2788445"/>
            <a:ext cx="1402556" cy="1215231"/>
          </a:xfrm>
          <a:custGeom>
            <a:avLst/>
            <a:gdLst>
              <a:gd name="T0" fmla="*/ 1402481 w 18559"/>
              <a:gd name="T1" fmla="*/ 1281053 h 19570"/>
              <a:gd name="T2" fmla="*/ 1402481 w 18559"/>
              <a:gd name="T3" fmla="*/ 1281053 h 19570"/>
              <a:gd name="T4" fmla="*/ 1402481 w 18559"/>
              <a:gd name="T5" fmla="*/ 1281053 h 19570"/>
              <a:gd name="T6" fmla="*/ 1402481 w 18559"/>
              <a:gd name="T7" fmla="*/ 1281053 h 195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559" h="19570">
                <a:moveTo>
                  <a:pt x="12386" y="18458"/>
                </a:moveTo>
                <a:cubicBezTo>
                  <a:pt x="12386" y="18458"/>
                  <a:pt x="16653" y="17188"/>
                  <a:pt x="18101" y="12617"/>
                </a:cubicBezTo>
                <a:cubicBezTo>
                  <a:pt x="19547" y="8045"/>
                  <a:pt x="17893" y="565"/>
                  <a:pt x="8357" y="18"/>
                </a:cubicBezTo>
                <a:cubicBezTo>
                  <a:pt x="-1180" y="-530"/>
                  <a:pt x="-2052" y="11715"/>
                  <a:pt x="3201" y="16145"/>
                </a:cubicBezTo>
                <a:cubicBezTo>
                  <a:pt x="3201" y="16145"/>
                  <a:pt x="2334" y="18065"/>
                  <a:pt x="1013" y="18264"/>
                </a:cubicBezTo>
                <a:cubicBezTo>
                  <a:pt x="1013" y="18264"/>
                  <a:pt x="6452" y="21069"/>
                  <a:pt x="12386" y="18458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1" name="AutoShape 3"/>
          <p:cNvSpPr>
            <a:spLocks/>
          </p:cNvSpPr>
          <p:nvPr/>
        </p:nvSpPr>
        <p:spPr bwMode="auto">
          <a:xfrm>
            <a:off x="8722177" y="1836737"/>
            <a:ext cx="1659732" cy="1739107"/>
          </a:xfrm>
          <a:custGeom>
            <a:avLst/>
            <a:gdLst>
              <a:gd name="T0" fmla="*/ 1659646 w 19415"/>
              <a:gd name="T1" fmla="*/ 1998402 h 20101"/>
              <a:gd name="T2" fmla="*/ 1659646 w 19415"/>
              <a:gd name="T3" fmla="*/ 1998402 h 20101"/>
              <a:gd name="T4" fmla="*/ 1659646 w 19415"/>
              <a:gd name="T5" fmla="*/ 1998402 h 20101"/>
              <a:gd name="T6" fmla="*/ 1659646 w 19415"/>
              <a:gd name="T7" fmla="*/ 1998402 h 2010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15" h="20101">
                <a:moveTo>
                  <a:pt x="437" y="10901"/>
                </a:moveTo>
                <a:cubicBezTo>
                  <a:pt x="437" y="10901"/>
                  <a:pt x="-1790" y="4367"/>
                  <a:pt x="3812" y="1434"/>
                </a:cubicBezTo>
                <a:cubicBezTo>
                  <a:pt x="9414" y="-1499"/>
                  <a:pt x="19000" y="-233"/>
                  <a:pt x="19405" y="8034"/>
                </a:cubicBezTo>
                <a:cubicBezTo>
                  <a:pt x="19810" y="16300"/>
                  <a:pt x="8267" y="20101"/>
                  <a:pt x="7254" y="20101"/>
                </a:cubicBezTo>
                <a:cubicBezTo>
                  <a:pt x="7254" y="20101"/>
                  <a:pt x="8537" y="18434"/>
                  <a:pt x="8807" y="17100"/>
                </a:cubicBezTo>
                <a:cubicBezTo>
                  <a:pt x="8807" y="17100"/>
                  <a:pt x="1584" y="17300"/>
                  <a:pt x="437" y="10901"/>
                </a:cubicBezTo>
                <a:close/>
              </a:path>
            </a:pathLst>
          </a:custGeom>
          <a:solidFill>
            <a:srgbClr val="F67628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2" name="AutoShape 4"/>
          <p:cNvSpPr>
            <a:spLocks/>
          </p:cNvSpPr>
          <p:nvPr/>
        </p:nvSpPr>
        <p:spPr bwMode="auto">
          <a:xfrm rot="18900000" flipH="1">
            <a:off x="6668349" y="2144316"/>
            <a:ext cx="1870868" cy="2000251"/>
          </a:xfrm>
          <a:custGeom>
            <a:avLst/>
            <a:gdLst>
              <a:gd name="T0" fmla="*/ 1870869 w 17248"/>
              <a:gd name="T1" fmla="*/ 2271229 h 19694"/>
              <a:gd name="T2" fmla="*/ 1870869 w 17248"/>
              <a:gd name="T3" fmla="*/ 2271229 h 19694"/>
              <a:gd name="T4" fmla="*/ 1870869 w 17248"/>
              <a:gd name="T5" fmla="*/ 2271229 h 19694"/>
              <a:gd name="T6" fmla="*/ 1870869 w 17248"/>
              <a:gd name="T7" fmla="*/ 2271229 h 196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248" h="19694">
                <a:moveTo>
                  <a:pt x="9295" y="16821"/>
                </a:moveTo>
                <a:cubicBezTo>
                  <a:pt x="9295" y="16821"/>
                  <a:pt x="10944" y="15947"/>
                  <a:pt x="11314" y="19694"/>
                </a:cubicBezTo>
                <a:cubicBezTo>
                  <a:pt x="11314" y="19694"/>
                  <a:pt x="13742" y="16401"/>
                  <a:pt x="13159" y="14664"/>
                </a:cubicBezTo>
                <a:cubicBezTo>
                  <a:pt x="13159" y="14664"/>
                  <a:pt x="18963" y="10435"/>
                  <a:pt x="16740" y="4550"/>
                </a:cubicBezTo>
                <a:cubicBezTo>
                  <a:pt x="14517" y="-1334"/>
                  <a:pt x="8984" y="-470"/>
                  <a:pt x="6006" y="1391"/>
                </a:cubicBezTo>
                <a:cubicBezTo>
                  <a:pt x="3028" y="3252"/>
                  <a:pt x="-2636" y="8390"/>
                  <a:pt x="1403" y="14328"/>
                </a:cubicBezTo>
                <a:cubicBezTo>
                  <a:pt x="5442" y="20266"/>
                  <a:pt x="9295" y="16821"/>
                  <a:pt x="9295" y="16821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4" name="AutoShape 6"/>
          <p:cNvSpPr>
            <a:spLocks/>
          </p:cNvSpPr>
          <p:nvPr/>
        </p:nvSpPr>
        <p:spPr bwMode="auto">
          <a:xfrm>
            <a:off x="6201227" y="4217989"/>
            <a:ext cx="1439863" cy="1340644"/>
          </a:xfrm>
          <a:custGeom>
            <a:avLst/>
            <a:gdLst>
              <a:gd name="T0" fmla="*/ 1439863 w 18390"/>
              <a:gd name="T1" fmla="*/ 1571939 h 19232"/>
              <a:gd name="T2" fmla="*/ 1439863 w 18390"/>
              <a:gd name="T3" fmla="*/ 1571939 h 19232"/>
              <a:gd name="T4" fmla="*/ 1439863 w 18390"/>
              <a:gd name="T5" fmla="*/ 1571939 h 19232"/>
              <a:gd name="T6" fmla="*/ 1439863 w 18390"/>
              <a:gd name="T7" fmla="*/ 1571939 h 192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390" h="19232">
                <a:moveTo>
                  <a:pt x="14685" y="14520"/>
                </a:moveTo>
                <a:cubicBezTo>
                  <a:pt x="14685" y="14520"/>
                  <a:pt x="13425" y="15792"/>
                  <a:pt x="18303" y="19144"/>
                </a:cubicBezTo>
                <a:cubicBezTo>
                  <a:pt x="18303" y="19144"/>
                  <a:pt x="12930" y="19940"/>
                  <a:pt x="9851" y="16725"/>
                </a:cubicBezTo>
                <a:cubicBezTo>
                  <a:pt x="9851" y="16725"/>
                  <a:pt x="3715" y="18516"/>
                  <a:pt x="911" y="12525"/>
                </a:cubicBezTo>
                <a:cubicBezTo>
                  <a:pt x="-1892" y="6535"/>
                  <a:pt x="2364" y="2325"/>
                  <a:pt x="5666" y="1021"/>
                </a:cubicBezTo>
                <a:cubicBezTo>
                  <a:pt x="8968" y="-282"/>
                  <a:pt x="16406" y="-1659"/>
                  <a:pt x="18057" y="5945"/>
                </a:cubicBezTo>
                <a:cubicBezTo>
                  <a:pt x="19708" y="13550"/>
                  <a:pt x="14685" y="14520"/>
                  <a:pt x="14685" y="14520"/>
                </a:cubicBezTo>
                <a:close/>
              </a:path>
            </a:pathLst>
          </a:custGeom>
          <a:solidFill>
            <a:srgbClr val="F67628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5" name="AutoShape 7"/>
          <p:cNvSpPr>
            <a:spLocks/>
          </p:cNvSpPr>
          <p:nvPr/>
        </p:nvSpPr>
        <p:spPr bwMode="auto">
          <a:xfrm>
            <a:off x="7666489" y="3675857"/>
            <a:ext cx="2833688" cy="3182144"/>
          </a:xfrm>
          <a:custGeom>
            <a:avLst/>
            <a:gdLst>
              <a:gd name="T0" fmla="*/ 2833688 w 21100"/>
              <a:gd name="T1" fmla="*/ 3961365 h 21585"/>
              <a:gd name="T2" fmla="*/ 2833688 w 21100"/>
              <a:gd name="T3" fmla="*/ 3961365 h 21585"/>
              <a:gd name="T4" fmla="*/ 2833688 w 21100"/>
              <a:gd name="T5" fmla="*/ 3961365 h 21585"/>
              <a:gd name="T6" fmla="*/ 2833688 w 21100"/>
              <a:gd name="T7" fmla="*/ 3961365 h 2158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00" h="21585">
                <a:moveTo>
                  <a:pt x="15779" y="14939"/>
                </a:moveTo>
                <a:cubicBezTo>
                  <a:pt x="17449" y="12449"/>
                  <a:pt x="17163" y="10816"/>
                  <a:pt x="17517" y="9432"/>
                </a:cubicBezTo>
                <a:cubicBezTo>
                  <a:pt x="17872" y="8048"/>
                  <a:pt x="18914" y="6819"/>
                  <a:pt x="19456" y="6253"/>
                </a:cubicBezTo>
                <a:cubicBezTo>
                  <a:pt x="20109" y="5571"/>
                  <a:pt x="21309" y="4087"/>
                  <a:pt x="21068" y="3664"/>
                </a:cubicBezTo>
                <a:cubicBezTo>
                  <a:pt x="20586" y="2819"/>
                  <a:pt x="19081" y="4761"/>
                  <a:pt x="18047" y="5800"/>
                </a:cubicBezTo>
                <a:cubicBezTo>
                  <a:pt x="17013" y="6838"/>
                  <a:pt x="16012" y="7392"/>
                  <a:pt x="15676" y="7335"/>
                </a:cubicBezTo>
                <a:cubicBezTo>
                  <a:pt x="15339" y="7278"/>
                  <a:pt x="16041" y="5788"/>
                  <a:pt x="16586" y="4428"/>
                </a:cubicBezTo>
                <a:cubicBezTo>
                  <a:pt x="17486" y="2184"/>
                  <a:pt x="17991" y="1200"/>
                  <a:pt x="17018" y="1037"/>
                </a:cubicBezTo>
                <a:cubicBezTo>
                  <a:pt x="15815" y="835"/>
                  <a:pt x="15304" y="3298"/>
                  <a:pt x="14635" y="4620"/>
                </a:cubicBezTo>
                <a:cubicBezTo>
                  <a:pt x="14016" y="5844"/>
                  <a:pt x="13612" y="6486"/>
                  <a:pt x="12961" y="6446"/>
                </a:cubicBezTo>
                <a:cubicBezTo>
                  <a:pt x="12690" y="6429"/>
                  <a:pt x="12516" y="5483"/>
                  <a:pt x="12464" y="3504"/>
                </a:cubicBezTo>
                <a:cubicBezTo>
                  <a:pt x="12387" y="604"/>
                  <a:pt x="12306" y="-15"/>
                  <a:pt x="11710" y="0"/>
                </a:cubicBezTo>
                <a:cubicBezTo>
                  <a:pt x="10303" y="36"/>
                  <a:pt x="10565" y="1770"/>
                  <a:pt x="10493" y="3259"/>
                </a:cubicBezTo>
                <a:cubicBezTo>
                  <a:pt x="10420" y="4748"/>
                  <a:pt x="10647" y="6287"/>
                  <a:pt x="10471" y="6344"/>
                </a:cubicBezTo>
                <a:cubicBezTo>
                  <a:pt x="9699" y="6596"/>
                  <a:pt x="9171" y="4711"/>
                  <a:pt x="8418" y="3343"/>
                </a:cubicBezTo>
                <a:cubicBezTo>
                  <a:pt x="7665" y="1975"/>
                  <a:pt x="7129" y="38"/>
                  <a:pt x="5980" y="941"/>
                </a:cubicBezTo>
                <a:cubicBezTo>
                  <a:pt x="5158" y="1587"/>
                  <a:pt x="6307" y="4172"/>
                  <a:pt x="7188" y="5763"/>
                </a:cubicBezTo>
                <a:cubicBezTo>
                  <a:pt x="8068" y="7354"/>
                  <a:pt x="8456" y="8632"/>
                  <a:pt x="7542" y="9287"/>
                </a:cubicBezTo>
                <a:cubicBezTo>
                  <a:pt x="6288" y="10185"/>
                  <a:pt x="5462" y="9514"/>
                  <a:pt x="3981" y="8832"/>
                </a:cubicBezTo>
                <a:cubicBezTo>
                  <a:pt x="2501" y="8150"/>
                  <a:pt x="1094" y="8116"/>
                  <a:pt x="402" y="8692"/>
                </a:cubicBezTo>
                <a:cubicBezTo>
                  <a:pt x="-290" y="9268"/>
                  <a:pt x="41" y="9844"/>
                  <a:pt x="429" y="9736"/>
                </a:cubicBezTo>
                <a:cubicBezTo>
                  <a:pt x="818" y="9628"/>
                  <a:pt x="1370" y="9750"/>
                  <a:pt x="2568" y="10327"/>
                </a:cubicBezTo>
                <a:cubicBezTo>
                  <a:pt x="3766" y="10903"/>
                  <a:pt x="4378" y="11843"/>
                  <a:pt x="6186" y="12609"/>
                </a:cubicBezTo>
                <a:cubicBezTo>
                  <a:pt x="7994" y="13375"/>
                  <a:pt x="8519" y="13839"/>
                  <a:pt x="9018" y="14760"/>
                </a:cubicBezTo>
                <a:cubicBezTo>
                  <a:pt x="9518" y="15681"/>
                  <a:pt x="9456" y="18548"/>
                  <a:pt x="9456" y="18548"/>
                </a:cubicBezTo>
                <a:cubicBezTo>
                  <a:pt x="9468" y="19552"/>
                  <a:pt x="9460" y="20566"/>
                  <a:pt x="9435" y="21585"/>
                </a:cubicBezTo>
                <a:lnTo>
                  <a:pt x="15294" y="21585"/>
                </a:lnTo>
                <a:cubicBezTo>
                  <a:pt x="15521" y="17542"/>
                  <a:pt x="15779" y="14939"/>
                  <a:pt x="15779" y="14939"/>
                </a:cubicBezTo>
                <a:close/>
              </a:path>
            </a:pathLst>
          </a:custGeom>
          <a:solidFill>
            <a:srgbClr val="D5BEA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51" tIns="19051" rIns="19051" bIns="19051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6" name="AutoShape 8"/>
          <p:cNvSpPr>
            <a:spLocks/>
          </p:cNvSpPr>
          <p:nvPr/>
        </p:nvSpPr>
        <p:spPr bwMode="auto">
          <a:xfrm>
            <a:off x="7318033" y="2850358"/>
            <a:ext cx="325437" cy="397668"/>
          </a:xfrm>
          <a:custGeom>
            <a:avLst/>
            <a:gdLst>
              <a:gd name="T0" fmla="*/ 325422 w 21483"/>
              <a:gd name="T1" fmla="*/ 402056 h 21481"/>
              <a:gd name="T2" fmla="*/ 325422 w 21483"/>
              <a:gd name="T3" fmla="*/ 402056 h 21481"/>
              <a:gd name="T4" fmla="*/ 325422 w 21483"/>
              <a:gd name="T5" fmla="*/ 402056 h 21481"/>
              <a:gd name="T6" fmla="*/ 325422 w 21483"/>
              <a:gd name="T7" fmla="*/ 402056 h 2148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83" h="21481">
                <a:moveTo>
                  <a:pt x="8726" y="17"/>
                </a:moveTo>
                <a:cubicBezTo>
                  <a:pt x="7756" y="152"/>
                  <a:pt x="7128" y="1011"/>
                  <a:pt x="7194" y="2013"/>
                </a:cubicBezTo>
                <a:lnTo>
                  <a:pt x="573" y="2938"/>
                </a:lnTo>
                <a:cubicBezTo>
                  <a:pt x="175" y="2995"/>
                  <a:pt x="-71" y="3389"/>
                  <a:pt x="18" y="3809"/>
                </a:cubicBezTo>
                <a:lnTo>
                  <a:pt x="85" y="4172"/>
                </a:lnTo>
                <a:cubicBezTo>
                  <a:pt x="175" y="4592"/>
                  <a:pt x="579" y="4880"/>
                  <a:pt x="973" y="4825"/>
                </a:cubicBezTo>
                <a:lnTo>
                  <a:pt x="18012" y="2449"/>
                </a:lnTo>
                <a:cubicBezTo>
                  <a:pt x="18410" y="2394"/>
                  <a:pt x="18654" y="1996"/>
                  <a:pt x="18568" y="1578"/>
                </a:cubicBezTo>
                <a:lnTo>
                  <a:pt x="18501" y="1215"/>
                </a:lnTo>
                <a:cubicBezTo>
                  <a:pt x="18413" y="797"/>
                  <a:pt x="18010" y="508"/>
                  <a:pt x="17612" y="562"/>
                </a:cubicBezTo>
                <a:lnTo>
                  <a:pt x="11015" y="1487"/>
                </a:lnTo>
                <a:cubicBezTo>
                  <a:pt x="10668" y="523"/>
                  <a:pt x="9699" y="-119"/>
                  <a:pt x="8726" y="17"/>
                </a:cubicBezTo>
                <a:close/>
                <a:moveTo>
                  <a:pt x="3639" y="5224"/>
                </a:moveTo>
                <a:cubicBezTo>
                  <a:pt x="3157" y="5224"/>
                  <a:pt x="2791" y="5542"/>
                  <a:pt x="2839" y="5932"/>
                </a:cubicBezTo>
                <a:lnTo>
                  <a:pt x="4772" y="20773"/>
                </a:lnTo>
                <a:cubicBezTo>
                  <a:pt x="4824" y="21163"/>
                  <a:pt x="5246" y="21481"/>
                  <a:pt x="5727" y="21481"/>
                </a:cubicBezTo>
                <a:lnTo>
                  <a:pt x="18590" y="21481"/>
                </a:lnTo>
                <a:cubicBezTo>
                  <a:pt x="19071" y="21481"/>
                  <a:pt x="19493" y="21163"/>
                  <a:pt x="19545" y="20773"/>
                </a:cubicBezTo>
                <a:lnTo>
                  <a:pt x="21478" y="5932"/>
                </a:lnTo>
                <a:cubicBezTo>
                  <a:pt x="21529" y="5542"/>
                  <a:pt x="21159" y="5224"/>
                  <a:pt x="20678" y="5224"/>
                </a:cubicBezTo>
                <a:lnTo>
                  <a:pt x="3639" y="5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7" name="AutoShape 9"/>
          <p:cNvSpPr>
            <a:spLocks/>
          </p:cNvSpPr>
          <p:nvPr/>
        </p:nvSpPr>
        <p:spPr bwMode="auto">
          <a:xfrm>
            <a:off x="9300026" y="2417763"/>
            <a:ext cx="504032" cy="459581"/>
          </a:xfrm>
          <a:custGeom>
            <a:avLst/>
            <a:gdLst>
              <a:gd name="T0" fmla="*/ 504008 w 21405"/>
              <a:gd name="T1" fmla="*/ 467803 h 21354"/>
              <a:gd name="T2" fmla="*/ 504008 w 21405"/>
              <a:gd name="T3" fmla="*/ 467803 h 21354"/>
              <a:gd name="T4" fmla="*/ 504008 w 21405"/>
              <a:gd name="T5" fmla="*/ 467803 h 21354"/>
              <a:gd name="T6" fmla="*/ 504008 w 21405"/>
              <a:gd name="T7" fmla="*/ 467803 h 213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05" h="21354">
                <a:moveTo>
                  <a:pt x="14424" y="10166"/>
                </a:moveTo>
                <a:cubicBezTo>
                  <a:pt x="14421" y="10170"/>
                  <a:pt x="14419" y="10176"/>
                  <a:pt x="14416" y="10178"/>
                </a:cubicBezTo>
                <a:cubicBezTo>
                  <a:pt x="15181" y="10077"/>
                  <a:pt x="15886" y="10185"/>
                  <a:pt x="16415" y="10486"/>
                </a:cubicBezTo>
                <a:cubicBezTo>
                  <a:pt x="16750" y="10675"/>
                  <a:pt x="17023" y="10929"/>
                  <a:pt x="17234" y="11259"/>
                </a:cubicBezTo>
                <a:cubicBezTo>
                  <a:pt x="17748" y="12071"/>
                  <a:pt x="17748" y="13239"/>
                  <a:pt x="17190" y="14452"/>
                </a:cubicBezTo>
                <a:cubicBezTo>
                  <a:pt x="17165" y="14503"/>
                  <a:pt x="17139" y="14559"/>
                  <a:pt x="17109" y="14616"/>
                </a:cubicBezTo>
                <a:lnTo>
                  <a:pt x="17067" y="14703"/>
                </a:lnTo>
                <a:cubicBezTo>
                  <a:pt x="17028" y="14775"/>
                  <a:pt x="16988" y="14853"/>
                  <a:pt x="16954" y="14933"/>
                </a:cubicBezTo>
                <a:cubicBezTo>
                  <a:pt x="16460" y="15989"/>
                  <a:pt x="16247" y="17163"/>
                  <a:pt x="16481" y="18287"/>
                </a:cubicBezTo>
                <a:cubicBezTo>
                  <a:pt x="16714" y="19441"/>
                  <a:pt x="17405" y="20345"/>
                  <a:pt x="18313" y="20843"/>
                </a:cubicBezTo>
                <a:cubicBezTo>
                  <a:pt x="19036" y="21245"/>
                  <a:pt x="19888" y="21409"/>
                  <a:pt x="20788" y="21338"/>
                </a:cubicBezTo>
                <a:cubicBezTo>
                  <a:pt x="21028" y="21318"/>
                  <a:pt x="21229" y="21160"/>
                  <a:pt x="21331" y="20943"/>
                </a:cubicBezTo>
                <a:cubicBezTo>
                  <a:pt x="21384" y="20827"/>
                  <a:pt x="21412" y="20698"/>
                  <a:pt x="21402" y="20559"/>
                </a:cubicBezTo>
                <a:cubicBezTo>
                  <a:pt x="21376" y="20159"/>
                  <a:pt x="21057" y="19860"/>
                  <a:pt x="20690" y="19888"/>
                </a:cubicBezTo>
                <a:cubicBezTo>
                  <a:pt x="19999" y="19945"/>
                  <a:pt x="19388" y="19812"/>
                  <a:pt x="18913" y="19550"/>
                </a:cubicBezTo>
                <a:cubicBezTo>
                  <a:pt x="18321" y="19211"/>
                  <a:pt x="17932" y="18700"/>
                  <a:pt x="17776" y="17967"/>
                </a:cubicBezTo>
                <a:cubicBezTo>
                  <a:pt x="17627" y="17251"/>
                  <a:pt x="17750" y="16417"/>
                  <a:pt x="18135" y="15593"/>
                </a:cubicBezTo>
                <a:cubicBezTo>
                  <a:pt x="18163" y="15532"/>
                  <a:pt x="18191" y="15473"/>
                  <a:pt x="18222" y="15414"/>
                </a:cubicBezTo>
                <a:lnTo>
                  <a:pt x="18274" y="15315"/>
                </a:lnTo>
                <a:cubicBezTo>
                  <a:pt x="18308" y="15246"/>
                  <a:pt x="18339" y="15181"/>
                  <a:pt x="18372" y="15112"/>
                </a:cubicBezTo>
                <a:cubicBezTo>
                  <a:pt x="19089" y="13580"/>
                  <a:pt x="19190" y="11812"/>
                  <a:pt x="18326" y="10434"/>
                </a:cubicBezTo>
                <a:cubicBezTo>
                  <a:pt x="17985" y="9898"/>
                  <a:pt x="17533" y="9479"/>
                  <a:pt x="17015" y="9191"/>
                </a:cubicBezTo>
                <a:cubicBezTo>
                  <a:pt x="16373" y="8838"/>
                  <a:pt x="15646" y="8672"/>
                  <a:pt x="14886" y="8680"/>
                </a:cubicBezTo>
                <a:cubicBezTo>
                  <a:pt x="14798" y="9186"/>
                  <a:pt x="14648" y="9687"/>
                  <a:pt x="14424" y="10166"/>
                </a:cubicBezTo>
                <a:close/>
                <a:moveTo>
                  <a:pt x="7944" y="607"/>
                </a:moveTo>
                <a:lnTo>
                  <a:pt x="3347" y="10477"/>
                </a:lnTo>
                <a:lnTo>
                  <a:pt x="6409" y="12184"/>
                </a:lnTo>
                <a:lnTo>
                  <a:pt x="6425" y="12153"/>
                </a:lnTo>
                <a:cubicBezTo>
                  <a:pt x="6580" y="12263"/>
                  <a:pt x="6742" y="12370"/>
                  <a:pt x="6910" y="12463"/>
                </a:cubicBezTo>
                <a:cubicBezTo>
                  <a:pt x="9393" y="13847"/>
                  <a:pt x="12456" y="12755"/>
                  <a:pt x="13720" y="10041"/>
                </a:cubicBezTo>
                <a:cubicBezTo>
                  <a:pt x="14983" y="7328"/>
                  <a:pt x="13988" y="3975"/>
                  <a:pt x="11507" y="2593"/>
                </a:cubicBezTo>
                <a:cubicBezTo>
                  <a:pt x="11337" y="2497"/>
                  <a:pt x="11164" y="2416"/>
                  <a:pt x="10992" y="2345"/>
                </a:cubicBezTo>
                <a:lnTo>
                  <a:pt x="11007" y="2313"/>
                </a:lnTo>
                <a:cubicBezTo>
                  <a:pt x="11007" y="2313"/>
                  <a:pt x="7944" y="607"/>
                  <a:pt x="7944" y="607"/>
                </a:cubicBezTo>
                <a:close/>
                <a:moveTo>
                  <a:pt x="4176" y="195"/>
                </a:moveTo>
                <a:cubicBezTo>
                  <a:pt x="3485" y="-191"/>
                  <a:pt x="2675" y="14"/>
                  <a:pt x="2378" y="652"/>
                </a:cubicBezTo>
                <a:cubicBezTo>
                  <a:pt x="2084" y="1289"/>
                  <a:pt x="2404" y="2124"/>
                  <a:pt x="3098" y="2511"/>
                </a:cubicBezTo>
                <a:lnTo>
                  <a:pt x="5766" y="3996"/>
                </a:lnTo>
                <a:lnTo>
                  <a:pt x="6845" y="1682"/>
                </a:lnTo>
                <a:cubicBezTo>
                  <a:pt x="6845" y="1682"/>
                  <a:pt x="4176" y="195"/>
                  <a:pt x="4176" y="195"/>
                </a:cubicBezTo>
                <a:close/>
                <a:moveTo>
                  <a:pt x="1907" y="5070"/>
                </a:moveTo>
                <a:cubicBezTo>
                  <a:pt x="1213" y="4686"/>
                  <a:pt x="406" y="4889"/>
                  <a:pt x="109" y="5527"/>
                </a:cubicBezTo>
                <a:cubicBezTo>
                  <a:pt x="-187" y="6163"/>
                  <a:pt x="136" y="7001"/>
                  <a:pt x="829" y="7386"/>
                </a:cubicBezTo>
                <a:lnTo>
                  <a:pt x="3495" y="8872"/>
                </a:lnTo>
                <a:lnTo>
                  <a:pt x="4574" y="6556"/>
                </a:lnTo>
                <a:cubicBezTo>
                  <a:pt x="4574" y="6556"/>
                  <a:pt x="1907" y="5070"/>
                  <a:pt x="1907" y="5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8" name="AutoShape 10"/>
          <p:cNvSpPr>
            <a:spLocks/>
          </p:cNvSpPr>
          <p:nvPr/>
        </p:nvSpPr>
        <p:spPr bwMode="auto">
          <a:xfrm>
            <a:off x="6736213" y="4643438"/>
            <a:ext cx="369095" cy="370681"/>
          </a:xfrm>
          <a:custGeom>
            <a:avLst/>
            <a:gdLst>
              <a:gd name="T0" fmla="*/ 369076 w 20741"/>
              <a:gd name="T1" fmla="*/ 371353 h 21515"/>
              <a:gd name="T2" fmla="*/ 369076 w 20741"/>
              <a:gd name="T3" fmla="*/ 371353 h 21515"/>
              <a:gd name="T4" fmla="*/ 369076 w 20741"/>
              <a:gd name="T5" fmla="*/ 371353 h 21515"/>
              <a:gd name="T6" fmla="*/ 369076 w 20741"/>
              <a:gd name="T7" fmla="*/ 371353 h 2151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41" h="21515">
                <a:moveTo>
                  <a:pt x="19460" y="8852"/>
                </a:moveTo>
                <a:cubicBezTo>
                  <a:pt x="18168" y="10188"/>
                  <a:pt x="16268" y="10511"/>
                  <a:pt x="14681" y="9829"/>
                </a:cubicBezTo>
                <a:lnTo>
                  <a:pt x="12375" y="12339"/>
                </a:lnTo>
                <a:lnTo>
                  <a:pt x="19236" y="18800"/>
                </a:lnTo>
                <a:cubicBezTo>
                  <a:pt x="19456" y="19006"/>
                  <a:pt x="19488" y="19324"/>
                  <a:pt x="19312" y="19507"/>
                </a:cubicBezTo>
                <a:lnTo>
                  <a:pt x="17483" y="21399"/>
                </a:lnTo>
                <a:cubicBezTo>
                  <a:pt x="17305" y="21580"/>
                  <a:pt x="16996" y="21544"/>
                  <a:pt x="16795" y="21317"/>
                </a:cubicBezTo>
                <a:lnTo>
                  <a:pt x="10583" y="14291"/>
                </a:lnTo>
                <a:lnTo>
                  <a:pt x="4883" y="20504"/>
                </a:lnTo>
                <a:lnTo>
                  <a:pt x="4867" y="20486"/>
                </a:lnTo>
                <a:cubicBezTo>
                  <a:pt x="4067" y="21246"/>
                  <a:pt x="2825" y="21228"/>
                  <a:pt x="2048" y="20426"/>
                </a:cubicBezTo>
                <a:cubicBezTo>
                  <a:pt x="1273" y="19627"/>
                  <a:pt x="1254" y="18342"/>
                  <a:pt x="1990" y="17517"/>
                </a:cubicBezTo>
                <a:lnTo>
                  <a:pt x="1988" y="17515"/>
                </a:lnTo>
                <a:lnTo>
                  <a:pt x="2026" y="17475"/>
                </a:lnTo>
                <a:cubicBezTo>
                  <a:pt x="2033" y="17466"/>
                  <a:pt x="2039" y="17459"/>
                  <a:pt x="2048" y="17451"/>
                </a:cubicBezTo>
                <a:cubicBezTo>
                  <a:pt x="2077" y="17421"/>
                  <a:pt x="2107" y="17394"/>
                  <a:pt x="2138" y="17369"/>
                </a:cubicBezTo>
                <a:lnTo>
                  <a:pt x="8124" y="11508"/>
                </a:lnTo>
                <a:lnTo>
                  <a:pt x="6103" y="9220"/>
                </a:lnTo>
                <a:cubicBezTo>
                  <a:pt x="5381" y="8672"/>
                  <a:pt x="4605" y="8341"/>
                  <a:pt x="3897" y="8259"/>
                </a:cubicBezTo>
                <a:cubicBezTo>
                  <a:pt x="3897" y="8259"/>
                  <a:pt x="1419" y="8111"/>
                  <a:pt x="1228" y="12020"/>
                </a:cubicBezTo>
                <a:cubicBezTo>
                  <a:pt x="1225" y="12103"/>
                  <a:pt x="1170" y="12118"/>
                  <a:pt x="1106" y="12053"/>
                </a:cubicBezTo>
                <a:lnTo>
                  <a:pt x="367" y="11289"/>
                </a:lnTo>
                <a:cubicBezTo>
                  <a:pt x="301" y="11222"/>
                  <a:pt x="224" y="11098"/>
                  <a:pt x="200" y="11012"/>
                </a:cubicBezTo>
                <a:cubicBezTo>
                  <a:pt x="18" y="10377"/>
                  <a:pt x="-510" y="7897"/>
                  <a:pt x="1496" y="5782"/>
                </a:cubicBezTo>
                <a:lnTo>
                  <a:pt x="4052" y="3142"/>
                </a:lnTo>
                <a:cubicBezTo>
                  <a:pt x="4104" y="3087"/>
                  <a:pt x="4153" y="3050"/>
                  <a:pt x="4156" y="3050"/>
                </a:cubicBezTo>
                <a:cubicBezTo>
                  <a:pt x="4161" y="3056"/>
                  <a:pt x="4234" y="3074"/>
                  <a:pt x="4318" y="3074"/>
                </a:cubicBezTo>
                <a:cubicBezTo>
                  <a:pt x="4644" y="3089"/>
                  <a:pt x="4979" y="2963"/>
                  <a:pt x="5232" y="2704"/>
                </a:cubicBezTo>
                <a:cubicBezTo>
                  <a:pt x="5492" y="2434"/>
                  <a:pt x="5612" y="2078"/>
                  <a:pt x="5592" y="1729"/>
                </a:cubicBezTo>
                <a:cubicBezTo>
                  <a:pt x="5589" y="1641"/>
                  <a:pt x="5618" y="1527"/>
                  <a:pt x="5669" y="1473"/>
                </a:cubicBezTo>
                <a:lnTo>
                  <a:pt x="7061" y="36"/>
                </a:lnTo>
                <a:cubicBezTo>
                  <a:pt x="7116" y="-20"/>
                  <a:pt x="7209" y="-10"/>
                  <a:pt x="7275" y="57"/>
                </a:cubicBezTo>
                <a:lnTo>
                  <a:pt x="9467" y="2320"/>
                </a:lnTo>
                <a:cubicBezTo>
                  <a:pt x="9533" y="2385"/>
                  <a:pt x="9542" y="2483"/>
                  <a:pt x="9487" y="2540"/>
                </a:cubicBezTo>
                <a:cubicBezTo>
                  <a:pt x="9487" y="2540"/>
                  <a:pt x="8707" y="3345"/>
                  <a:pt x="8430" y="3633"/>
                </a:cubicBezTo>
                <a:cubicBezTo>
                  <a:pt x="8378" y="3688"/>
                  <a:pt x="8292" y="3779"/>
                  <a:pt x="8243" y="3834"/>
                </a:cubicBezTo>
                <a:lnTo>
                  <a:pt x="8100" y="3980"/>
                </a:lnTo>
                <a:cubicBezTo>
                  <a:pt x="8043" y="4035"/>
                  <a:pt x="7936" y="4065"/>
                  <a:pt x="7853" y="4062"/>
                </a:cubicBezTo>
                <a:cubicBezTo>
                  <a:pt x="7512" y="4041"/>
                  <a:pt x="7165" y="4165"/>
                  <a:pt x="6906" y="4433"/>
                </a:cubicBezTo>
                <a:cubicBezTo>
                  <a:pt x="6617" y="4731"/>
                  <a:pt x="6493" y="5151"/>
                  <a:pt x="6552" y="5537"/>
                </a:cubicBezTo>
                <a:cubicBezTo>
                  <a:pt x="6627" y="6202"/>
                  <a:pt x="6903" y="6925"/>
                  <a:pt x="7353" y="7611"/>
                </a:cubicBezTo>
                <a:lnTo>
                  <a:pt x="9779" y="9894"/>
                </a:lnTo>
                <a:lnTo>
                  <a:pt x="12329" y="7399"/>
                </a:lnTo>
                <a:cubicBezTo>
                  <a:pt x="11665" y="5760"/>
                  <a:pt x="11979" y="3801"/>
                  <a:pt x="13272" y="2467"/>
                </a:cubicBezTo>
                <a:cubicBezTo>
                  <a:pt x="14613" y="1082"/>
                  <a:pt x="16612" y="784"/>
                  <a:pt x="18236" y="1576"/>
                </a:cubicBezTo>
                <a:lnTo>
                  <a:pt x="16280" y="3592"/>
                </a:lnTo>
                <a:lnTo>
                  <a:pt x="16283" y="3595"/>
                </a:lnTo>
                <a:lnTo>
                  <a:pt x="16280" y="3595"/>
                </a:lnTo>
                <a:lnTo>
                  <a:pt x="15899" y="5065"/>
                </a:lnTo>
                <a:lnTo>
                  <a:pt x="16941" y="6143"/>
                </a:lnTo>
                <a:lnTo>
                  <a:pt x="18368" y="5748"/>
                </a:lnTo>
                <a:lnTo>
                  <a:pt x="18369" y="5748"/>
                </a:lnTo>
                <a:lnTo>
                  <a:pt x="20322" y="3731"/>
                </a:lnTo>
                <a:cubicBezTo>
                  <a:pt x="21089" y="5406"/>
                  <a:pt x="20802" y="7468"/>
                  <a:pt x="19460" y="88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20" name="AutoShape 12"/>
          <p:cNvSpPr>
            <a:spLocks/>
          </p:cNvSpPr>
          <p:nvPr/>
        </p:nvSpPr>
        <p:spPr bwMode="auto">
          <a:xfrm>
            <a:off x="10890703" y="3216276"/>
            <a:ext cx="363537" cy="357981"/>
          </a:xfrm>
          <a:custGeom>
            <a:avLst/>
            <a:gdLst>
              <a:gd name="T0" fmla="*/ 363537 w 21600"/>
              <a:gd name="T1" fmla="*/ 357982 h 21600"/>
              <a:gd name="T2" fmla="*/ 363537 w 21600"/>
              <a:gd name="T3" fmla="*/ 357982 h 21600"/>
              <a:gd name="T4" fmla="*/ 363537 w 21600"/>
              <a:gd name="T5" fmla="*/ 357982 h 21600"/>
              <a:gd name="T6" fmla="*/ 363537 w 21600"/>
              <a:gd name="T7" fmla="*/ 3579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98" y="15903"/>
                </a:moveTo>
                <a:cubicBezTo>
                  <a:pt x="8022" y="15903"/>
                  <a:pt x="5772" y="13617"/>
                  <a:pt x="5772" y="10799"/>
                </a:cubicBezTo>
                <a:cubicBezTo>
                  <a:pt x="5772" y="7980"/>
                  <a:pt x="8022" y="5696"/>
                  <a:pt x="10798" y="5696"/>
                </a:cubicBezTo>
                <a:cubicBezTo>
                  <a:pt x="13574" y="5696"/>
                  <a:pt x="15827" y="7980"/>
                  <a:pt x="15827" y="10799"/>
                </a:cubicBezTo>
                <a:cubicBezTo>
                  <a:pt x="15827" y="13617"/>
                  <a:pt x="13574" y="15903"/>
                  <a:pt x="10798" y="15903"/>
                </a:cubicBezTo>
                <a:close/>
                <a:moveTo>
                  <a:pt x="19446" y="11138"/>
                </a:moveTo>
                <a:lnTo>
                  <a:pt x="21600" y="10753"/>
                </a:lnTo>
                <a:lnTo>
                  <a:pt x="20966" y="7117"/>
                </a:lnTo>
                <a:lnTo>
                  <a:pt x="18833" y="7496"/>
                </a:lnTo>
                <a:cubicBezTo>
                  <a:pt x="18530" y="6743"/>
                  <a:pt x="18109" y="6058"/>
                  <a:pt x="17623" y="5424"/>
                </a:cubicBezTo>
                <a:lnTo>
                  <a:pt x="19035" y="3718"/>
                </a:lnTo>
                <a:lnTo>
                  <a:pt x="16249" y="1345"/>
                </a:lnTo>
                <a:lnTo>
                  <a:pt x="14835" y="3055"/>
                </a:lnTo>
                <a:cubicBezTo>
                  <a:pt x="14140" y="2680"/>
                  <a:pt x="13408" y="2372"/>
                  <a:pt x="12616" y="2200"/>
                </a:cubicBezTo>
                <a:lnTo>
                  <a:pt x="12616" y="0"/>
                </a:lnTo>
                <a:lnTo>
                  <a:pt x="8980" y="0"/>
                </a:lnTo>
                <a:lnTo>
                  <a:pt x="8980" y="2200"/>
                </a:lnTo>
                <a:cubicBezTo>
                  <a:pt x="8191" y="2372"/>
                  <a:pt x="7457" y="2680"/>
                  <a:pt x="6762" y="3055"/>
                </a:cubicBezTo>
                <a:lnTo>
                  <a:pt x="5348" y="1343"/>
                </a:lnTo>
                <a:lnTo>
                  <a:pt x="2561" y="3717"/>
                </a:lnTo>
                <a:lnTo>
                  <a:pt x="3973" y="5425"/>
                </a:lnTo>
                <a:cubicBezTo>
                  <a:pt x="3490" y="6058"/>
                  <a:pt x="3068" y="6744"/>
                  <a:pt x="2766" y="7499"/>
                </a:cubicBezTo>
                <a:lnTo>
                  <a:pt x="629" y="7115"/>
                </a:lnTo>
                <a:lnTo>
                  <a:pt x="0" y="10753"/>
                </a:lnTo>
                <a:lnTo>
                  <a:pt x="2152" y="11137"/>
                </a:lnTo>
                <a:cubicBezTo>
                  <a:pt x="2185" y="11962"/>
                  <a:pt x="2337" y="12748"/>
                  <a:pt x="2574" y="13498"/>
                </a:cubicBezTo>
                <a:lnTo>
                  <a:pt x="672" y="14616"/>
                </a:lnTo>
                <a:lnTo>
                  <a:pt x="2489" y="17813"/>
                </a:lnTo>
                <a:lnTo>
                  <a:pt x="4385" y="16702"/>
                </a:lnTo>
                <a:cubicBezTo>
                  <a:pt x="4918" y="17299"/>
                  <a:pt x="5519" y="17823"/>
                  <a:pt x="6194" y="18255"/>
                </a:cubicBezTo>
                <a:lnTo>
                  <a:pt x="5448" y="20336"/>
                </a:lnTo>
                <a:lnTo>
                  <a:pt x="8866" y="21598"/>
                </a:lnTo>
                <a:lnTo>
                  <a:pt x="9617" y="19503"/>
                </a:lnTo>
                <a:cubicBezTo>
                  <a:pt x="10009" y="19557"/>
                  <a:pt x="10394" y="19623"/>
                  <a:pt x="10798" y="19623"/>
                </a:cubicBezTo>
                <a:cubicBezTo>
                  <a:pt x="11204" y="19623"/>
                  <a:pt x="11590" y="19557"/>
                  <a:pt x="11980" y="19505"/>
                </a:cubicBezTo>
                <a:lnTo>
                  <a:pt x="12729" y="21600"/>
                </a:lnTo>
                <a:lnTo>
                  <a:pt x="16149" y="20336"/>
                </a:lnTo>
                <a:lnTo>
                  <a:pt x="15402" y="18255"/>
                </a:lnTo>
                <a:cubicBezTo>
                  <a:pt x="16077" y="17825"/>
                  <a:pt x="16681" y="17301"/>
                  <a:pt x="17214" y="16704"/>
                </a:cubicBezTo>
                <a:lnTo>
                  <a:pt x="19110" y="17816"/>
                </a:lnTo>
                <a:lnTo>
                  <a:pt x="20927" y="14616"/>
                </a:lnTo>
                <a:lnTo>
                  <a:pt x="19025" y="13498"/>
                </a:lnTo>
                <a:cubicBezTo>
                  <a:pt x="19262" y="12748"/>
                  <a:pt x="19418" y="11962"/>
                  <a:pt x="19446" y="11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21" name="AutoShape 19"/>
          <p:cNvSpPr>
            <a:spLocks/>
          </p:cNvSpPr>
          <p:nvPr/>
        </p:nvSpPr>
        <p:spPr bwMode="auto">
          <a:xfrm>
            <a:off x="1099344" y="1887537"/>
            <a:ext cx="446088" cy="446088"/>
          </a:xfrm>
          <a:prstGeom prst="roundRect">
            <a:avLst>
              <a:gd name="adj" fmla="val 8333"/>
            </a:avLst>
          </a:prstGeom>
          <a:solidFill>
            <a:srgbClr val="4BC9D0"/>
          </a:solidFill>
          <a:ln>
            <a:noFill/>
          </a:ln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</a:pPr>
            <a:endParaRPr lang="id-ID" sz="900" dirty="0">
              <a:solidFill>
                <a:srgbClr val="FFD300"/>
              </a:solidFill>
              <a:latin typeface="Roboto Light" panose="02000000000000000000" pitchFamily="2" charset="0"/>
            </a:endParaRPr>
          </a:p>
        </p:txBody>
      </p:sp>
      <p:sp>
        <p:nvSpPr>
          <p:cNvPr id="23" name="AutoShape 20"/>
          <p:cNvSpPr>
            <a:spLocks/>
          </p:cNvSpPr>
          <p:nvPr/>
        </p:nvSpPr>
        <p:spPr bwMode="auto">
          <a:xfrm>
            <a:off x="1169989" y="1935164"/>
            <a:ext cx="306388" cy="396081"/>
          </a:xfrm>
          <a:custGeom>
            <a:avLst/>
            <a:gdLst>
              <a:gd name="T0" fmla="*/ 306388 w 21600"/>
              <a:gd name="T1" fmla="*/ 396082 h 21600"/>
              <a:gd name="T2" fmla="*/ 306388 w 21600"/>
              <a:gd name="T3" fmla="*/ 396082 h 21600"/>
              <a:gd name="T4" fmla="*/ 306388 w 21600"/>
              <a:gd name="T5" fmla="*/ 396082 h 21600"/>
              <a:gd name="T6" fmla="*/ 306388 w 21600"/>
              <a:gd name="T7" fmla="*/ 3960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5720" rIns="45720" bIns="45720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1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24" name="AutoShape 21"/>
          <p:cNvSpPr>
            <a:spLocks/>
          </p:cNvSpPr>
          <p:nvPr/>
        </p:nvSpPr>
        <p:spPr bwMode="auto">
          <a:xfrm>
            <a:off x="1099344" y="2890044"/>
            <a:ext cx="446088" cy="446088"/>
          </a:xfrm>
          <a:prstGeom prst="roundRect">
            <a:avLst>
              <a:gd name="adj" fmla="val 8333"/>
            </a:avLst>
          </a:prstGeom>
          <a:solidFill>
            <a:srgbClr val="F67628"/>
          </a:solidFill>
          <a:ln>
            <a:noFill/>
          </a:ln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</a:pPr>
            <a:endParaRPr lang="id-ID" sz="900" dirty="0">
              <a:solidFill>
                <a:srgbClr val="FF7E79"/>
              </a:solidFill>
              <a:latin typeface="Roboto Light" panose="02000000000000000000" pitchFamily="2" charset="0"/>
            </a:endParaRPr>
          </a:p>
        </p:txBody>
      </p:sp>
      <p:sp>
        <p:nvSpPr>
          <p:cNvPr id="25" name="AutoShape 22"/>
          <p:cNvSpPr>
            <a:spLocks/>
          </p:cNvSpPr>
          <p:nvPr/>
        </p:nvSpPr>
        <p:spPr bwMode="auto">
          <a:xfrm>
            <a:off x="1169989" y="2928145"/>
            <a:ext cx="306388" cy="396081"/>
          </a:xfrm>
          <a:custGeom>
            <a:avLst/>
            <a:gdLst>
              <a:gd name="T0" fmla="*/ 306388 w 21600"/>
              <a:gd name="T1" fmla="*/ 396081 h 21600"/>
              <a:gd name="T2" fmla="*/ 306388 w 21600"/>
              <a:gd name="T3" fmla="*/ 396081 h 21600"/>
              <a:gd name="T4" fmla="*/ 306388 w 21600"/>
              <a:gd name="T5" fmla="*/ 396081 h 21600"/>
              <a:gd name="T6" fmla="*/ 306388 w 21600"/>
              <a:gd name="T7" fmla="*/ 3960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5720" rIns="45720" bIns="45720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2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26" name="AutoShape 23"/>
          <p:cNvSpPr>
            <a:spLocks/>
          </p:cNvSpPr>
          <p:nvPr/>
        </p:nvSpPr>
        <p:spPr bwMode="auto">
          <a:xfrm>
            <a:off x="1099344" y="3877469"/>
            <a:ext cx="446088" cy="446088"/>
          </a:xfrm>
          <a:prstGeom prst="roundRect">
            <a:avLst>
              <a:gd name="adj" fmla="val 8333"/>
            </a:avLst>
          </a:prstGeom>
          <a:solidFill>
            <a:srgbClr val="4BC9D0"/>
          </a:solidFill>
          <a:ln>
            <a:noFill/>
          </a:ln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</a:pPr>
            <a:endParaRPr lang="id-ID" sz="900" dirty="0">
              <a:solidFill>
                <a:srgbClr val="FFD300"/>
              </a:solidFill>
              <a:latin typeface="Roboto Light" panose="02000000000000000000" pitchFamily="2" charset="0"/>
            </a:endParaRPr>
          </a:p>
        </p:txBody>
      </p:sp>
      <p:sp>
        <p:nvSpPr>
          <p:cNvPr id="27" name="AutoShape 24"/>
          <p:cNvSpPr>
            <a:spLocks/>
          </p:cNvSpPr>
          <p:nvPr/>
        </p:nvSpPr>
        <p:spPr bwMode="auto">
          <a:xfrm>
            <a:off x="1169989" y="3917157"/>
            <a:ext cx="306388" cy="396875"/>
          </a:xfrm>
          <a:custGeom>
            <a:avLst/>
            <a:gdLst>
              <a:gd name="T0" fmla="*/ 306388 w 21600"/>
              <a:gd name="T1" fmla="*/ 396875 h 21600"/>
              <a:gd name="T2" fmla="*/ 306388 w 21600"/>
              <a:gd name="T3" fmla="*/ 396875 h 21600"/>
              <a:gd name="T4" fmla="*/ 306388 w 21600"/>
              <a:gd name="T5" fmla="*/ 396875 h 21600"/>
              <a:gd name="T6" fmla="*/ 306388 w 21600"/>
              <a:gd name="T7" fmla="*/ 39687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5720" rIns="45720" bIns="45720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3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28" name="AutoShape 27"/>
          <p:cNvSpPr>
            <a:spLocks/>
          </p:cNvSpPr>
          <p:nvPr/>
        </p:nvSpPr>
        <p:spPr bwMode="auto">
          <a:xfrm>
            <a:off x="1099344" y="4815682"/>
            <a:ext cx="446088" cy="445293"/>
          </a:xfrm>
          <a:prstGeom prst="roundRect">
            <a:avLst>
              <a:gd name="adj" fmla="val 8333"/>
            </a:avLst>
          </a:prstGeom>
          <a:solidFill>
            <a:srgbClr val="F67628"/>
          </a:solidFill>
          <a:ln>
            <a:noFill/>
          </a:ln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</a:pPr>
            <a:endParaRPr lang="id-ID" sz="900" dirty="0">
              <a:solidFill>
                <a:srgbClr val="FFD300"/>
              </a:solidFill>
              <a:latin typeface="Roboto Light" panose="02000000000000000000" pitchFamily="2" charset="0"/>
            </a:endParaRPr>
          </a:p>
        </p:txBody>
      </p:sp>
      <p:sp>
        <p:nvSpPr>
          <p:cNvPr id="29" name="AutoShape 28"/>
          <p:cNvSpPr>
            <a:spLocks/>
          </p:cNvSpPr>
          <p:nvPr/>
        </p:nvSpPr>
        <p:spPr bwMode="auto">
          <a:xfrm>
            <a:off x="1169989" y="4855370"/>
            <a:ext cx="306388" cy="396081"/>
          </a:xfrm>
          <a:custGeom>
            <a:avLst/>
            <a:gdLst>
              <a:gd name="T0" fmla="*/ 306388 w 21600"/>
              <a:gd name="T1" fmla="*/ 396081 h 21600"/>
              <a:gd name="T2" fmla="*/ 306388 w 21600"/>
              <a:gd name="T3" fmla="*/ 396081 h 21600"/>
              <a:gd name="T4" fmla="*/ 306388 w 21600"/>
              <a:gd name="T5" fmla="*/ 396081 h 21600"/>
              <a:gd name="T6" fmla="*/ 306388 w 21600"/>
              <a:gd name="T7" fmla="*/ 3960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5720" rIns="45720" bIns="45720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4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1907197" y="2749507"/>
            <a:ext cx="4361378" cy="75613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上下楼梯靠右行，逐层上下，不跑，不跳，不推搡，不起哄，不在楼梯扶手上滑行。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Subtitle 2"/>
          <p:cNvSpPr txBox="1">
            <a:spLocks/>
          </p:cNvSpPr>
          <p:nvPr/>
        </p:nvSpPr>
        <p:spPr>
          <a:xfrm>
            <a:off x="1868288" y="3931424"/>
            <a:ext cx="4361378" cy="36834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在走廊奔跑、追逐玩耍容易发生意外 </a:t>
            </a:r>
          </a:p>
        </p:txBody>
      </p:sp>
      <p:sp>
        <p:nvSpPr>
          <p:cNvPr id="35" name="Subtitle 2"/>
          <p:cNvSpPr txBox="1">
            <a:spLocks/>
          </p:cNvSpPr>
          <p:nvPr/>
        </p:nvSpPr>
        <p:spPr>
          <a:xfrm>
            <a:off x="1832813" y="4460859"/>
            <a:ext cx="4361378" cy="116548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体育课、室外活动时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正确使用运动器材、注意听从老师指挥</a:t>
            </a:r>
          </a:p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注意周围同学动向，不要进入其活动范围</a:t>
            </a:r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1868288" y="1743909"/>
            <a:ext cx="4361378" cy="71805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校园内和教室里都不追跑哄闹，不攀爬翻越。在走廊上，拐角处和进出教室时都要慢行，防止碰撞。</a:t>
            </a:r>
          </a:p>
        </p:txBody>
      </p:sp>
    </p:spTree>
    <p:extLst>
      <p:ext uri="{BB962C8B-B14F-4D97-AF65-F5344CB8AC3E}">
        <p14:creationId xmlns:p14="http://schemas.microsoft.com/office/powerpoint/2010/main" val="310077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4" grpId="0" animBg="1"/>
      <p:bldP spid="26" grpId="0" animBg="1"/>
      <p:bldP spid="28" grpId="0" animBg="1"/>
      <p:bldP spid="33" grpId="0"/>
      <p:bldP spid="34" grpId="0"/>
      <p:bldP spid="35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3" y="0"/>
            <a:ext cx="12185755" cy="6858000"/>
          </a:xfrm>
          <a:prstGeom prst="rect">
            <a:avLst/>
          </a:prstGeom>
        </p:spPr>
      </p:pic>
      <p:sp>
        <p:nvSpPr>
          <p:cNvPr id="6" name="Freeform 34"/>
          <p:cNvSpPr>
            <a:spLocks noEditPoints="1"/>
          </p:cNvSpPr>
          <p:nvPr/>
        </p:nvSpPr>
        <p:spPr bwMode="auto">
          <a:xfrm>
            <a:off x="10657445" y="4940096"/>
            <a:ext cx="813742" cy="471144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969346" y="4882984"/>
            <a:ext cx="5761532" cy="459993"/>
          </a:xfrm>
          <a:custGeom>
            <a:avLst/>
            <a:gdLst>
              <a:gd name="connsiteX0" fmla="*/ 0 w 6766560"/>
              <a:gd name="connsiteY0" fmla="*/ 39809 h 361457"/>
              <a:gd name="connsiteX1" fmla="*/ 4411980 w 6766560"/>
              <a:gd name="connsiteY1" fmla="*/ 28379 h 361457"/>
              <a:gd name="connsiteX2" fmla="*/ 4023360 w 6766560"/>
              <a:gd name="connsiteY2" fmla="*/ 359849 h 361457"/>
              <a:gd name="connsiteX3" fmla="*/ 6766560 w 6766560"/>
              <a:gd name="connsiteY3" fmla="*/ 131249 h 361457"/>
              <a:gd name="connsiteX0-1" fmla="*/ 0 w 6766560"/>
              <a:gd name="connsiteY0-2" fmla="*/ 75291 h 398381"/>
              <a:gd name="connsiteX1-3" fmla="*/ 4369154 w 6766560"/>
              <a:gd name="connsiteY1-4" fmla="*/ 18141 h 398381"/>
              <a:gd name="connsiteX2-5" fmla="*/ 4023360 w 6766560"/>
              <a:gd name="connsiteY2-6" fmla="*/ 395331 h 398381"/>
              <a:gd name="connsiteX3-7" fmla="*/ 6766560 w 6766560"/>
              <a:gd name="connsiteY3-8" fmla="*/ 166731 h 398381"/>
              <a:gd name="connsiteX0-9" fmla="*/ 0 w 6766560"/>
              <a:gd name="connsiteY0-10" fmla="*/ 71354 h 339035"/>
              <a:gd name="connsiteX1-11" fmla="*/ 4369154 w 6766560"/>
              <a:gd name="connsiteY1-12" fmla="*/ 14204 h 339035"/>
              <a:gd name="connsiteX2-13" fmla="*/ 4351696 w 6766560"/>
              <a:gd name="connsiteY2-14" fmla="*/ 334244 h 339035"/>
              <a:gd name="connsiteX3-15" fmla="*/ 6766560 w 6766560"/>
              <a:gd name="connsiteY3-16" fmla="*/ 162794 h 339035"/>
              <a:gd name="connsiteX0-17" fmla="*/ 0 w 7194823"/>
              <a:gd name="connsiteY0-18" fmla="*/ 71354 h 334304"/>
              <a:gd name="connsiteX1-19" fmla="*/ 4369154 w 7194823"/>
              <a:gd name="connsiteY1-20" fmla="*/ 14204 h 334304"/>
              <a:gd name="connsiteX2-21" fmla="*/ 4351696 w 7194823"/>
              <a:gd name="connsiteY2-22" fmla="*/ 334244 h 334304"/>
              <a:gd name="connsiteX3-23" fmla="*/ 7194823 w 7194823"/>
              <a:gd name="connsiteY3-24" fmla="*/ 37064 h 334304"/>
              <a:gd name="connsiteX0-25" fmla="*/ 0 w 7194823"/>
              <a:gd name="connsiteY0-26" fmla="*/ 72918 h 358721"/>
              <a:gd name="connsiteX1-27" fmla="*/ 4369154 w 7194823"/>
              <a:gd name="connsiteY1-28" fmla="*/ 15768 h 358721"/>
              <a:gd name="connsiteX2-29" fmla="*/ 4051911 w 7194823"/>
              <a:gd name="connsiteY2-30" fmla="*/ 358668 h 358721"/>
              <a:gd name="connsiteX3-31" fmla="*/ 7194823 w 7194823"/>
              <a:gd name="connsiteY3-32" fmla="*/ 38628 h 358721"/>
              <a:gd name="connsiteX0-33" fmla="*/ 0 w 6454042"/>
              <a:gd name="connsiteY0-34" fmla="*/ 72918 h 359955"/>
              <a:gd name="connsiteX1-35" fmla="*/ 4369154 w 6454042"/>
              <a:gd name="connsiteY1-36" fmla="*/ 15768 h 359955"/>
              <a:gd name="connsiteX2-37" fmla="*/ 4051911 w 6454042"/>
              <a:gd name="connsiteY2-38" fmla="*/ 358668 h 359955"/>
              <a:gd name="connsiteX3-39" fmla="*/ 6454042 w 6454042"/>
              <a:gd name="connsiteY3-40" fmla="*/ 112769 h 359955"/>
              <a:gd name="connsiteX0-41" fmla="*/ 0 w 6454042"/>
              <a:gd name="connsiteY0-42" fmla="*/ 62493 h 349247"/>
              <a:gd name="connsiteX1-43" fmla="*/ 4122228 w 6454042"/>
              <a:gd name="connsiteY1-44" fmla="*/ 17700 h 349247"/>
              <a:gd name="connsiteX2-45" fmla="*/ 4051911 w 6454042"/>
              <a:gd name="connsiteY2-46" fmla="*/ 348243 h 349247"/>
              <a:gd name="connsiteX3-47" fmla="*/ 6454042 w 6454042"/>
              <a:gd name="connsiteY3-48" fmla="*/ 102344 h 349247"/>
              <a:gd name="connsiteX0-49" fmla="*/ 0 w 4341830"/>
              <a:gd name="connsiteY0-50" fmla="*/ 62493 h 348243"/>
              <a:gd name="connsiteX1-51" fmla="*/ 4122228 w 4341830"/>
              <a:gd name="connsiteY1-52" fmla="*/ 17700 h 348243"/>
              <a:gd name="connsiteX2-53" fmla="*/ 4051911 w 4341830"/>
              <a:gd name="connsiteY2-54" fmla="*/ 348243 h 348243"/>
              <a:gd name="connsiteX0-55" fmla="*/ 0 w 4122228"/>
              <a:gd name="connsiteY0-56" fmla="*/ 62493 h 62493"/>
              <a:gd name="connsiteX1-57" fmla="*/ 4122228 w 4122228"/>
              <a:gd name="connsiteY1-58" fmla="*/ 17700 h 62493"/>
              <a:gd name="connsiteX0-59" fmla="*/ 0 w 4122228"/>
              <a:gd name="connsiteY0-60" fmla="*/ 44793 h 66159"/>
              <a:gd name="connsiteX1-61" fmla="*/ 4122228 w 4122228"/>
              <a:gd name="connsiteY1-62" fmla="*/ 0 h 66159"/>
              <a:gd name="connsiteX0-63" fmla="*/ 0 w 4245691"/>
              <a:gd name="connsiteY0-64" fmla="*/ 156004 h 156004"/>
              <a:gd name="connsiteX1-65" fmla="*/ 4245691 w 4245691"/>
              <a:gd name="connsiteY1-66" fmla="*/ 0 h 156004"/>
              <a:gd name="connsiteX0-67" fmla="*/ 0 w 4245691"/>
              <a:gd name="connsiteY0-68" fmla="*/ 156004 h 163985"/>
              <a:gd name="connsiteX1-69" fmla="*/ 4245691 w 4245691"/>
              <a:gd name="connsiteY1-70" fmla="*/ 0 h 163985"/>
              <a:gd name="connsiteX0-71" fmla="*/ 0 w 5449458"/>
              <a:gd name="connsiteY0-72" fmla="*/ 143648 h 143648"/>
              <a:gd name="connsiteX1-73" fmla="*/ 5449458 w 5449458"/>
              <a:gd name="connsiteY1-74" fmla="*/ 0 h 143648"/>
              <a:gd name="connsiteX0-75" fmla="*/ 0 w 5449458"/>
              <a:gd name="connsiteY0-76" fmla="*/ 143648 h 260913"/>
              <a:gd name="connsiteX1-77" fmla="*/ 1990356 w 5449458"/>
              <a:gd name="connsiteY1-78" fmla="*/ 260339 h 260913"/>
              <a:gd name="connsiteX2-79" fmla="*/ 5449458 w 5449458"/>
              <a:gd name="connsiteY2-80" fmla="*/ 0 h 260913"/>
              <a:gd name="connsiteX0-81" fmla="*/ 0 w 4693246"/>
              <a:gd name="connsiteY0-82" fmla="*/ 169 h 463018"/>
              <a:gd name="connsiteX1-83" fmla="*/ 1234144 w 4693246"/>
              <a:gd name="connsiteY1-84" fmla="*/ 462849 h 463018"/>
              <a:gd name="connsiteX2-85" fmla="*/ 4693246 w 4693246"/>
              <a:gd name="connsiteY2-86" fmla="*/ 202510 h 463018"/>
              <a:gd name="connsiteX0-87" fmla="*/ 153395 w 4846641"/>
              <a:gd name="connsiteY0-88" fmla="*/ 0 h 462988"/>
              <a:gd name="connsiteX1-89" fmla="*/ 1387539 w 4846641"/>
              <a:gd name="connsiteY1-90" fmla="*/ 462680 h 462988"/>
              <a:gd name="connsiteX2-91" fmla="*/ 4846641 w 4846641"/>
              <a:gd name="connsiteY2-92" fmla="*/ 202341 h 462988"/>
              <a:gd name="connsiteX0-93" fmla="*/ 212160 w 4457851"/>
              <a:gd name="connsiteY0-94" fmla="*/ 0 h 462988"/>
              <a:gd name="connsiteX1-95" fmla="*/ 998749 w 4457851"/>
              <a:gd name="connsiteY1-96" fmla="*/ 462680 h 462988"/>
              <a:gd name="connsiteX2-97" fmla="*/ 4457851 w 4457851"/>
              <a:gd name="connsiteY2-98" fmla="*/ 202341 h 462988"/>
              <a:gd name="connsiteX0-99" fmla="*/ 238795 w 4484486"/>
              <a:gd name="connsiteY0-100" fmla="*/ 0 h 462868"/>
              <a:gd name="connsiteX1-101" fmla="*/ 1025384 w 4484486"/>
              <a:gd name="connsiteY1-102" fmla="*/ 462680 h 462868"/>
              <a:gd name="connsiteX2-103" fmla="*/ 4484486 w 4484486"/>
              <a:gd name="connsiteY2-104" fmla="*/ 202341 h 462868"/>
              <a:gd name="connsiteX0-105" fmla="*/ 410770 w 4656461"/>
              <a:gd name="connsiteY0-106" fmla="*/ 0 h 425815"/>
              <a:gd name="connsiteX1-107" fmla="*/ 595476 w 4656461"/>
              <a:gd name="connsiteY1-108" fmla="*/ 425610 h 425815"/>
              <a:gd name="connsiteX2-109" fmla="*/ 4656461 w 4656461"/>
              <a:gd name="connsiteY2-110" fmla="*/ 202341 h 425815"/>
              <a:gd name="connsiteX0-111" fmla="*/ 410770 w 4656461"/>
              <a:gd name="connsiteY0-112" fmla="*/ 0 h 364069"/>
              <a:gd name="connsiteX1-113" fmla="*/ 595476 w 4656461"/>
              <a:gd name="connsiteY1-114" fmla="*/ 363827 h 364069"/>
              <a:gd name="connsiteX2-115" fmla="*/ 4656461 w 4656461"/>
              <a:gd name="connsiteY2-116" fmla="*/ 202341 h 364069"/>
              <a:gd name="connsiteX0-117" fmla="*/ 558636 w 4511100"/>
              <a:gd name="connsiteY0-118" fmla="*/ 0 h 388767"/>
              <a:gd name="connsiteX1-119" fmla="*/ 450115 w 4511100"/>
              <a:gd name="connsiteY1-120" fmla="*/ 388541 h 388767"/>
              <a:gd name="connsiteX2-121" fmla="*/ 4511100 w 4511100"/>
              <a:gd name="connsiteY2-122" fmla="*/ 227055 h 388767"/>
              <a:gd name="connsiteX0-123" fmla="*/ 445007 w 4613533"/>
              <a:gd name="connsiteY0-124" fmla="*/ 0 h 413467"/>
              <a:gd name="connsiteX1-125" fmla="*/ 552548 w 4613533"/>
              <a:gd name="connsiteY1-126" fmla="*/ 413255 h 413467"/>
              <a:gd name="connsiteX2-127" fmla="*/ 4613533 w 4613533"/>
              <a:gd name="connsiteY2-128" fmla="*/ 251769 h 413467"/>
              <a:gd name="connsiteX0-129" fmla="*/ 437894 w 4606420"/>
              <a:gd name="connsiteY0-130" fmla="*/ 0 h 351722"/>
              <a:gd name="connsiteX1-131" fmla="*/ 560868 w 4606420"/>
              <a:gd name="connsiteY1-132" fmla="*/ 351471 h 351722"/>
              <a:gd name="connsiteX2-133" fmla="*/ 4606420 w 4606420"/>
              <a:gd name="connsiteY2-134" fmla="*/ 251769 h 351722"/>
              <a:gd name="connsiteX0-135" fmla="*/ 424068 w 4592594"/>
              <a:gd name="connsiteY0-136" fmla="*/ 0 h 401116"/>
              <a:gd name="connsiteX1-137" fmla="*/ 577907 w 4592594"/>
              <a:gd name="connsiteY1-138" fmla="*/ 400898 h 401116"/>
              <a:gd name="connsiteX2-139" fmla="*/ 4592594 w 4592594"/>
              <a:gd name="connsiteY2-140" fmla="*/ 251769 h 401116"/>
              <a:gd name="connsiteX0-141" fmla="*/ 424068 w 4592594"/>
              <a:gd name="connsiteY0-142" fmla="*/ 0 h 401116"/>
              <a:gd name="connsiteX1-143" fmla="*/ 577907 w 4592594"/>
              <a:gd name="connsiteY1-144" fmla="*/ 400898 h 401116"/>
              <a:gd name="connsiteX2-145" fmla="*/ 4592594 w 4592594"/>
              <a:gd name="connsiteY2-146" fmla="*/ 338266 h 401116"/>
              <a:gd name="connsiteX0-147" fmla="*/ 391353 w 4638179"/>
              <a:gd name="connsiteY0-148" fmla="*/ 0 h 401116"/>
              <a:gd name="connsiteX1-149" fmla="*/ 623492 w 4638179"/>
              <a:gd name="connsiteY1-150" fmla="*/ 400898 h 401116"/>
              <a:gd name="connsiteX2-151" fmla="*/ 4638179 w 4638179"/>
              <a:gd name="connsiteY2-152" fmla="*/ 338266 h 401116"/>
              <a:gd name="connsiteX0-153" fmla="*/ 391353 w 4904398"/>
              <a:gd name="connsiteY0-154" fmla="*/ 0 h 401116"/>
              <a:gd name="connsiteX1-155" fmla="*/ 623492 w 4904398"/>
              <a:gd name="connsiteY1-156" fmla="*/ 400898 h 401116"/>
              <a:gd name="connsiteX2-157" fmla="*/ 4904398 w 4904398"/>
              <a:gd name="connsiteY2-158" fmla="*/ 322224 h 4011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04398" h="401116">
                <a:moveTo>
                  <a:pt x="391353" y="0"/>
                </a:moveTo>
                <a:cubicBezTo>
                  <a:pt x="-226127" y="38897"/>
                  <a:pt x="-86259" y="411428"/>
                  <a:pt x="623492" y="400898"/>
                </a:cubicBezTo>
                <a:lnTo>
                  <a:pt x="4904398" y="322224"/>
                </a:lnTo>
              </a:path>
            </a:pathLst>
          </a:custGeom>
          <a:noFill/>
          <a:ln w="2540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flipH="1">
            <a:off x="6921042" y="4096491"/>
            <a:ext cx="3327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  <a:endParaRPr lang="zh-CN" altLang="en-US" sz="2400" b="1" dirty="0">
              <a:solidFill>
                <a:srgbClr val="F676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67927" y="4029782"/>
            <a:ext cx="841304" cy="841304"/>
            <a:chOff x="6016268" y="2883155"/>
            <a:chExt cx="841304" cy="841304"/>
          </a:xfrm>
        </p:grpSpPr>
        <p:sp>
          <p:nvSpPr>
            <p:cNvPr id="10" name="椭圆 9"/>
            <p:cNvSpPr/>
            <p:nvPr/>
          </p:nvSpPr>
          <p:spPr>
            <a:xfrm>
              <a:off x="6016268" y="2883155"/>
              <a:ext cx="841304" cy="841304"/>
            </a:xfrm>
            <a:prstGeom prst="ellipse">
              <a:avLst/>
            </a:prstGeom>
            <a:solidFill>
              <a:srgbClr val="F67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flipH="1">
              <a:off x="6058025" y="2940820"/>
              <a:ext cx="7860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9F9F9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4</a:t>
              </a:r>
              <a:endParaRPr lang="zh-CN" altLang="en-US" sz="7200" b="1" dirty="0">
                <a:solidFill>
                  <a:srgbClr val="F9F9F9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921042" y="3309998"/>
            <a:ext cx="2284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PART  04</a:t>
            </a:r>
            <a:endParaRPr lang="zh-CN" altLang="en-US" sz="40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16" y="547903"/>
            <a:ext cx="3431991" cy="249414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95783" y="4814721"/>
            <a:ext cx="4007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Transportation safety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0765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875" y="1679893"/>
            <a:ext cx="3380855" cy="215079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135164" y="29168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认识交通信号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4665729" y="1679893"/>
            <a:ext cx="3113913" cy="2063363"/>
            <a:chOff x="4557747" y="2013722"/>
            <a:chExt cx="3113913" cy="2063363"/>
          </a:xfrm>
        </p:grpSpPr>
        <p:sp>
          <p:nvSpPr>
            <p:cNvPr id="38" name="Freeform 56"/>
            <p:cNvSpPr>
              <a:spLocks/>
            </p:cNvSpPr>
            <p:nvPr/>
          </p:nvSpPr>
          <p:spPr bwMode="auto">
            <a:xfrm>
              <a:off x="4557747" y="2013722"/>
              <a:ext cx="3113913" cy="2063363"/>
            </a:xfrm>
            <a:custGeom>
              <a:avLst/>
              <a:gdLst>
                <a:gd name="T0" fmla="*/ 145 w 153"/>
                <a:gd name="T1" fmla="*/ 2 h 52"/>
                <a:gd name="T2" fmla="*/ 143 w 153"/>
                <a:gd name="T3" fmla="*/ 4 h 52"/>
                <a:gd name="T4" fmla="*/ 121 w 153"/>
                <a:gd name="T5" fmla="*/ 3 h 52"/>
                <a:gd name="T6" fmla="*/ 84 w 153"/>
                <a:gd name="T7" fmla="*/ 4 h 52"/>
                <a:gd name="T8" fmla="*/ 29 w 153"/>
                <a:gd name="T9" fmla="*/ 3 h 52"/>
                <a:gd name="T10" fmla="*/ 23 w 153"/>
                <a:gd name="T11" fmla="*/ 4 h 52"/>
                <a:gd name="T12" fmla="*/ 7 w 153"/>
                <a:gd name="T13" fmla="*/ 4 h 52"/>
                <a:gd name="T14" fmla="*/ 4 w 153"/>
                <a:gd name="T15" fmla="*/ 33 h 52"/>
                <a:gd name="T16" fmla="*/ 5 w 153"/>
                <a:gd name="T17" fmla="*/ 45 h 52"/>
                <a:gd name="T18" fmla="*/ 17 w 153"/>
                <a:gd name="T19" fmla="*/ 49 h 52"/>
                <a:gd name="T20" fmla="*/ 27 w 153"/>
                <a:gd name="T21" fmla="*/ 49 h 52"/>
                <a:gd name="T22" fmla="*/ 38 w 153"/>
                <a:gd name="T23" fmla="*/ 48 h 52"/>
                <a:gd name="T24" fmla="*/ 41 w 153"/>
                <a:gd name="T25" fmla="*/ 49 h 52"/>
                <a:gd name="T26" fmla="*/ 57 w 153"/>
                <a:gd name="T27" fmla="*/ 48 h 52"/>
                <a:gd name="T28" fmla="*/ 61 w 153"/>
                <a:gd name="T29" fmla="*/ 49 h 52"/>
                <a:gd name="T30" fmla="*/ 68 w 153"/>
                <a:gd name="T31" fmla="*/ 49 h 52"/>
                <a:gd name="T32" fmla="*/ 102 w 153"/>
                <a:gd name="T33" fmla="*/ 49 h 52"/>
                <a:gd name="T34" fmla="*/ 149 w 153"/>
                <a:gd name="T35" fmla="*/ 49 h 52"/>
                <a:gd name="T36" fmla="*/ 150 w 153"/>
                <a:gd name="T37" fmla="*/ 24 h 52"/>
                <a:gd name="T38" fmla="*/ 150 w 153"/>
                <a:gd name="T39" fmla="*/ 3 h 52"/>
                <a:gd name="T40" fmla="*/ 151 w 153"/>
                <a:gd name="T41" fmla="*/ 1 h 52"/>
                <a:gd name="T42" fmla="*/ 153 w 153"/>
                <a:gd name="T43" fmla="*/ 3 h 52"/>
                <a:gd name="T44" fmla="*/ 152 w 153"/>
                <a:gd name="T45" fmla="*/ 5 h 52"/>
                <a:gd name="T46" fmla="*/ 152 w 153"/>
                <a:gd name="T47" fmla="*/ 24 h 52"/>
                <a:gd name="T48" fmla="*/ 151 w 153"/>
                <a:gd name="T49" fmla="*/ 27 h 52"/>
                <a:gd name="T50" fmla="*/ 152 w 153"/>
                <a:gd name="T51" fmla="*/ 36 h 52"/>
                <a:gd name="T52" fmla="*/ 153 w 153"/>
                <a:gd name="T53" fmla="*/ 49 h 52"/>
                <a:gd name="T54" fmla="*/ 152 w 153"/>
                <a:gd name="T55" fmla="*/ 52 h 52"/>
                <a:gd name="T56" fmla="*/ 135 w 153"/>
                <a:gd name="T57" fmla="*/ 49 h 52"/>
                <a:gd name="T58" fmla="*/ 109 w 153"/>
                <a:gd name="T59" fmla="*/ 50 h 52"/>
                <a:gd name="T60" fmla="*/ 100 w 153"/>
                <a:gd name="T61" fmla="*/ 51 h 52"/>
                <a:gd name="T62" fmla="*/ 72 w 153"/>
                <a:gd name="T63" fmla="*/ 52 h 52"/>
                <a:gd name="T64" fmla="*/ 57 w 153"/>
                <a:gd name="T65" fmla="*/ 50 h 52"/>
                <a:gd name="T66" fmla="*/ 17 w 153"/>
                <a:gd name="T67" fmla="*/ 51 h 52"/>
                <a:gd name="T68" fmla="*/ 3 w 153"/>
                <a:gd name="T69" fmla="*/ 52 h 52"/>
                <a:gd name="T70" fmla="*/ 3 w 153"/>
                <a:gd name="T71" fmla="*/ 46 h 52"/>
                <a:gd name="T72" fmla="*/ 2 w 153"/>
                <a:gd name="T73" fmla="*/ 43 h 52"/>
                <a:gd name="T74" fmla="*/ 4 w 153"/>
                <a:gd name="T75" fmla="*/ 4 h 52"/>
                <a:gd name="T76" fmla="*/ 0 w 153"/>
                <a:gd name="T77" fmla="*/ 3 h 52"/>
                <a:gd name="T78" fmla="*/ 3 w 153"/>
                <a:gd name="T79" fmla="*/ 2 h 52"/>
                <a:gd name="T80" fmla="*/ 19 w 153"/>
                <a:gd name="T81" fmla="*/ 2 h 52"/>
                <a:gd name="T82" fmla="*/ 27 w 153"/>
                <a:gd name="T83" fmla="*/ 1 h 52"/>
                <a:gd name="T84" fmla="*/ 35 w 153"/>
                <a:gd name="T85" fmla="*/ 2 h 52"/>
                <a:gd name="T86" fmla="*/ 44 w 153"/>
                <a:gd name="T87" fmla="*/ 1 h 52"/>
                <a:gd name="T88" fmla="*/ 83 w 153"/>
                <a:gd name="T89" fmla="*/ 2 h 52"/>
                <a:gd name="T90" fmla="*/ 92 w 153"/>
                <a:gd name="T91" fmla="*/ 2 h 52"/>
                <a:gd name="T92" fmla="*/ 123 w 153"/>
                <a:gd name="T93" fmla="*/ 1 h 52"/>
                <a:gd name="T94" fmla="*/ 135 w 153"/>
                <a:gd name="T95" fmla="*/ 1 h 52"/>
                <a:gd name="T96" fmla="*/ 145 w 153"/>
                <a:gd name="T9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52">
                  <a:moveTo>
                    <a:pt x="145" y="2"/>
                  </a:moveTo>
                  <a:cubicBezTo>
                    <a:pt x="145" y="4"/>
                    <a:pt x="142" y="3"/>
                    <a:pt x="143" y="4"/>
                  </a:cubicBezTo>
                  <a:cubicBezTo>
                    <a:pt x="135" y="4"/>
                    <a:pt x="129" y="2"/>
                    <a:pt x="121" y="3"/>
                  </a:cubicBezTo>
                  <a:cubicBezTo>
                    <a:pt x="110" y="3"/>
                    <a:pt x="98" y="4"/>
                    <a:pt x="84" y="4"/>
                  </a:cubicBezTo>
                  <a:cubicBezTo>
                    <a:pt x="66" y="4"/>
                    <a:pt x="47" y="3"/>
                    <a:pt x="29" y="3"/>
                  </a:cubicBezTo>
                  <a:cubicBezTo>
                    <a:pt x="27" y="3"/>
                    <a:pt x="25" y="4"/>
                    <a:pt x="23" y="4"/>
                  </a:cubicBezTo>
                  <a:cubicBezTo>
                    <a:pt x="18" y="4"/>
                    <a:pt x="12" y="3"/>
                    <a:pt x="7" y="4"/>
                  </a:cubicBezTo>
                  <a:cubicBezTo>
                    <a:pt x="4" y="13"/>
                    <a:pt x="4" y="23"/>
                    <a:pt x="4" y="33"/>
                  </a:cubicBezTo>
                  <a:cubicBezTo>
                    <a:pt x="4" y="37"/>
                    <a:pt x="4" y="41"/>
                    <a:pt x="5" y="45"/>
                  </a:cubicBezTo>
                  <a:cubicBezTo>
                    <a:pt x="3" y="51"/>
                    <a:pt x="12" y="49"/>
                    <a:pt x="17" y="49"/>
                  </a:cubicBezTo>
                  <a:cubicBezTo>
                    <a:pt x="20" y="49"/>
                    <a:pt x="24" y="49"/>
                    <a:pt x="27" y="49"/>
                  </a:cubicBezTo>
                  <a:cubicBezTo>
                    <a:pt x="31" y="49"/>
                    <a:pt x="33" y="48"/>
                    <a:pt x="38" y="48"/>
                  </a:cubicBezTo>
                  <a:cubicBezTo>
                    <a:pt x="39" y="48"/>
                    <a:pt x="40" y="49"/>
                    <a:pt x="41" y="49"/>
                  </a:cubicBezTo>
                  <a:cubicBezTo>
                    <a:pt x="47" y="49"/>
                    <a:pt x="51" y="48"/>
                    <a:pt x="57" y="48"/>
                  </a:cubicBezTo>
                  <a:cubicBezTo>
                    <a:pt x="59" y="48"/>
                    <a:pt x="60" y="49"/>
                    <a:pt x="61" y="49"/>
                  </a:cubicBezTo>
                  <a:cubicBezTo>
                    <a:pt x="63" y="50"/>
                    <a:pt x="66" y="49"/>
                    <a:pt x="68" y="49"/>
                  </a:cubicBezTo>
                  <a:cubicBezTo>
                    <a:pt x="79" y="50"/>
                    <a:pt x="91" y="50"/>
                    <a:pt x="102" y="49"/>
                  </a:cubicBezTo>
                  <a:cubicBezTo>
                    <a:pt x="118" y="48"/>
                    <a:pt x="132" y="47"/>
                    <a:pt x="149" y="49"/>
                  </a:cubicBezTo>
                  <a:cubicBezTo>
                    <a:pt x="149" y="40"/>
                    <a:pt x="150" y="33"/>
                    <a:pt x="150" y="24"/>
                  </a:cubicBezTo>
                  <a:cubicBezTo>
                    <a:pt x="150" y="16"/>
                    <a:pt x="149" y="11"/>
                    <a:pt x="150" y="3"/>
                  </a:cubicBezTo>
                  <a:cubicBezTo>
                    <a:pt x="151" y="3"/>
                    <a:pt x="151" y="2"/>
                    <a:pt x="151" y="1"/>
                  </a:cubicBezTo>
                  <a:cubicBezTo>
                    <a:pt x="152" y="1"/>
                    <a:pt x="153" y="3"/>
                    <a:pt x="153" y="3"/>
                  </a:cubicBezTo>
                  <a:cubicBezTo>
                    <a:pt x="153" y="4"/>
                    <a:pt x="152" y="4"/>
                    <a:pt x="152" y="5"/>
                  </a:cubicBezTo>
                  <a:cubicBezTo>
                    <a:pt x="151" y="12"/>
                    <a:pt x="152" y="18"/>
                    <a:pt x="152" y="24"/>
                  </a:cubicBezTo>
                  <a:cubicBezTo>
                    <a:pt x="152" y="25"/>
                    <a:pt x="151" y="26"/>
                    <a:pt x="151" y="27"/>
                  </a:cubicBezTo>
                  <a:cubicBezTo>
                    <a:pt x="151" y="30"/>
                    <a:pt x="152" y="33"/>
                    <a:pt x="152" y="36"/>
                  </a:cubicBezTo>
                  <a:cubicBezTo>
                    <a:pt x="151" y="41"/>
                    <a:pt x="149" y="47"/>
                    <a:pt x="153" y="49"/>
                  </a:cubicBezTo>
                  <a:cubicBezTo>
                    <a:pt x="152" y="50"/>
                    <a:pt x="152" y="51"/>
                    <a:pt x="152" y="52"/>
                  </a:cubicBezTo>
                  <a:cubicBezTo>
                    <a:pt x="147" y="49"/>
                    <a:pt x="140" y="51"/>
                    <a:pt x="135" y="49"/>
                  </a:cubicBezTo>
                  <a:cubicBezTo>
                    <a:pt x="128" y="49"/>
                    <a:pt x="116" y="50"/>
                    <a:pt x="109" y="50"/>
                  </a:cubicBezTo>
                  <a:cubicBezTo>
                    <a:pt x="107" y="51"/>
                    <a:pt x="103" y="51"/>
                    <a:pt x="100" y="51"/>
                  </a:cubicBezTo>
                  <a:cubicBezTo>
                    <a:pt x="91" y="51"/>
                    <a:pt x="81" y="52"/>
                    <a:pt x="72" y="52"/>
                  </a:cubicBezTo>
                  <a:cubicBezTo>
                    <a:pt x="67" y="52"/>
                    <a:pt x="61" y="52"/>
                    <a:pt x="57" y="50"/>
                  </a:cubicBezTo>
                  <a:cubicBezTo>
                    <a:pt x="44" y="50"/>
                    <a:pt x="30" y="51"/>
                    <a:pt x="17" y="51"/>
                  </a:cubicBezTo>
                  <a:cubicBezTo>
                    <a:pt x="13" y="52"/>
                    <a:pt x="7" y="52"/>
                    <a:pt x="3" y="52"/>
                  </a:cubicBezTo>
                  <a:cubicBezTo>
                    <a:pt x="2" y="50"/>
                    <a:pt x="3" y="48"/>
                    <a:pt x="3" y="46"/>
                  </a:cubicBezTo>
                  <a:cubicBezTo>
                    <a:pt x="3" y="45"/>
                    <a:pt x="2" y="44"/>
                    <a:pt x="2" y="43"/>
                  </a:cubicBezTo>
                  <a:cubicBezTo>
                    <a:pt x="1" y="30"/>
                    <a:pt x="3" y="19"/>
                    <a:pt x="4" y="4"/>
                  </a:cubicBezTo>
                  <a:cubicBezTo>
                    <a:pt x="4" y="3"/>
                    <a:pt x="1" y="4"/>
                    <a:pt x="0" y="3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8" y="1"/>
                    <a:pt x="14" y="2"/>
                    <a:pt x="19" y="2"/>
                  </a:cubicBezTo>
                  <a:cubicBezTo>
                    <a:pt x="22" y="2"/>
                    <a:pt x="25" y="1"/>
                    <a:pt x="27" y="1"/>
                  </a:cubicBezTo>
                  <a:cubicBezTo>
                    <a:pt x="30" y="1"/>
                    <a:pt x="32" y="2"/>
                    <a:pt x="35" y="2"/>
                  </a:cubicBezTo>
                  <a:cubicBezTo>
                    <a:pt x="38" y="2"/>
                    <a:pt x="41" y="2"/>
                    <a:pt x="44" y="1"/>
                  </a:cubicBezTo>
                  <a:cubicBezTo>
                    <a:pt x="56" y="1"/>
                    <a:pt x="70" y="2"/>
                    <a:pt x="83" y="2"/>
                  </a:cubicBezTo>
                  <a:cubicBezTo>
                    <a:pt x="86" y="2"/>
                    <a:pt x="89" y="2"/>
                    <a:pt x="92" y="2"/>
                  </a:cubicBezTo>
                  <a:cubicBezTo>
                    <a:pt x="101" y="2"/>
                    <a:pt x="113" y="1"/>
                    <a:pt x="123" y="1"/>
                  </a:cubicBezTo>
                  <a:cubicBezTo>
                    <a:pt x="127" y="1"/>
                    <a:pt x="131" y="1"/>
                    <a:pt x="135" y="1"/>
                  </a:cubicBezTo>
                  <a:cubicBezTo>
                    <a:pt x="138" y="2"/>
                    <a:pt x="142" y="0"/>
                    <a:pt x="145" y="2"/>
                  </a:cubicBezTo>
                  <a:close/>
                </a:path>
              </a:pathLst>
            </a:custGeom>
            <a:solidFill>
              <a:srgbClr val="0162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文本框 3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5393102" y="2852581"/>
              <a:ext cx="1338828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车道灯信号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72932" y="3961191"/>
            <a:ext cx="3113913" cy="2063363"/>
            <a:chOff x="1064950" y="4295020"/>
            <a:chExt cx="3113913" cy="2063363"/>
          </a:xfrm>
        </p:grpSpPr>
        <p:sp>
          <p:nvSpPr>
            <p:cNvPr id="42" name="文本框 4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1861952" y="5126646"/>
              <a:ext cx="1407758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指挥灯信号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44" name="Freeform 56"/>
            <p:cNvSpPr>
              <a:spLocks/>
            </p:cNvSpPr>
            <p:nvPr/>
          </p:nvSpPr>
          <p:spPr bwMode="auto">
            <a:xfrm>
              <a:off x="1064950" y="4295020"/>
              <a:ext cx="3113913" cy="2063363"/>
            </a:xfrm>
            <a:custGeom>
              <a:avLst/>
              <a:gdLst>
                <a:gd name="T0" fmla="*/ 145 w 153"/>
                <a:gd name="T1" fmla="*/ 2 h 52"/>
                <a:gd name="T2" fmla="*/ 143 w 153"/>
                <a:gd name="T3" fmla="*/ 4 h 52"/>
                <a:gd name="T4" fmla="*/ 121 w 153"/>
                <a:gd name="T5" fmla="*/ 3 h 52"/>
                <a:gd name="T6" fmla="*/ 84 w 153"/>
                <a:gd name="T7" fmla="*/ 4 h 52"/>
                <a:gd name="T8" fmla="*/ 29 w 153"/>
                <a:gd name="T9" fmla="*/ 3 h 52"/>
                <a:gd name="T10" fmla="*/ 23 w 153"/>
                <a:gd name="T11" fmla="*/ 4 h 52"/>
                <a:gd name="T12" fmla="*/ 7 w 153"/>
                <a:gd name="T13" fmla="*/ 4 h 52"/>
                <a:gd name="T14" fmla="*/ 4 w 153"/>
                <a:gd name="T15" fmla="*/ 33 h 52"/>
                <a:gd name="T16" fmla="*/ 5 w 153"/>
                <a:gd name="T17" fmla="*/ 45 h 52"/>
                <a:gd name="T18" fmla="*/ 17 w 153"/>
                <a:gd name="T19" fmla="*/ 49 h 52"/>
                <a:gd name="T20" fmla="*/ 27 w 153"/>
                <a:gd name="T21" fmla="*/ 49 h 52"/>
                <a:gd name="T22" fmla="*/ 38 w 153"/>
                <a:gd name="T23" fmla="*/ 48 h 52"/>
                <a:gd name="T24" fmla="*/ 41 w 153"/>
                <a:gd name="T25" fmla="*/ 49 h 52"/>
                <a:gd name="T26" fmla="*/ 57 w 153"/>
                <a:gd name="T27" fmla="*/ 48 h 52"/>
                <a:gd name="T28" fmla="*/ 61 w 153"/>
                <a:gd name="T29" fmla="*/ 49 h 52"/>
                <a:gd name="T30" fmla="*/ 68 w 153"/>
                <a:gd name="T31" fmla="*/ 49 h 52"/>
                <a:gd name="T32" fmla="*/ 102 w 153"/>
                <a:gd name="T33" fmla="*/ 49 h 52"/>
                <a:gd name="T34" fmla="*/ 149 w 153"/>
                <a:gd name="T35" fmla="*/ 49 h 52"/>
                <a:gd name="T36" fmla="*/ 150 w 153"/>
                <a:gd name="T37" fmla="*/ 24 h 52"/>
                <a:gd name="T38" fmla="*/ 150 w 153"/>
                <a:gd name="T39" fmla="*/ 3 h 52"/>
                <a:gd name="T40" fmla="*/ 151 w 153"/>
                <a:gd name="T41" fmla="*/ 1 h 52"/>
                <a:gd name="T42" fmla="*/ 153 w 153"/>
                <a:gd name="T43" fmla="*/ 3 h 52"/>
                <a:gd name="T44" fmla="*/ 152 w 153"/>
                <a:gd name="T45" fmla="*/ 5 h 52"/>
                <a:gd name="T46" fmla="*/ 152 w 153"/>
                <a:gd name="T47" fmla="*/ 24 h 52"/>
                <a:gd name="T48" fmla="*/ 151 w 153"/>
                <a:gd name="T49" fmla="*/ 27 h 52"/>
                <a:gd name="T50" fmla="*/ 152 w 153"/>
                <a:gd name="T51" fmla="*/ 36 h 52"/>
                <a:gd name="T52" fmla="*/ 153 w 153"/>
                <a:gd name="T53" fmla="*/ 49 h 52"/>
                <a:gd name="T54" fmla="*/ 152 w 153"/>
                <a:gd name="T55" fmla="*/ 52 h 52"/>
                <a:gd name="T56" fmla="*/ 135 w 153"/>
                <a:gd name="T57" fmla="*/ 49 h 52"/>
                <a:gd name="T58" fmla="*/ 109 w 153"/>
                <a:gd name="T59" fmla="*/ 50 h 52"/>
                <a:gd name="T60" fmla="*/ 100 w 153"/>
                <a:gd name="T61" fmla="*/ 51 h 52"/>
                <a:gd name="T62" fmla="*/ 72 w 153"/>
                <a:gd name="T63" fmla="*/ 52 h 52"/>
                <a:gd name="T64" fmla="*/ 57 w 153"/>
                <a:gd name="T65" fmla="*/ 50 h 52"/>
                <a:gd name="T66" fmla="*/ 17 w 153"/>
                <a:gd name="T67" fmla="*/ 51 h 52"/>
                <a:gd name="T68" fmla="*/ 3 w 153"/>
                <a:gd name="T69" fmla="*/ 52 h 52"/>
                <a:gd name="T70" fmla="*/ 3 w 153"/>
                <a:gd name="T71" fmla="*/ 46 h 52"/>
                <a:gd name="T72" fmla="*/ 2 w 153"/>
                <a:gd name="T73" fmla="*/ 43 h 52"/>
                <a:gd name="T74" fmla="*/ 4 w 153"/>
                <a:gd name="T75" fmla="*/ 4 h 52"/>
                <a:gd name="T76" fmla="*/ 0 w 153"/>
                <a:gd name="T77" fmla="*/ 3 h 52"/>
                <a:gd name="T78" fmla="*/ 3 w 153"/>
                <a:gd name="T79" fmla="*/ 2 h 52"/>
                <a:gd name="T80" fmla="*/ 19 w 153"/>
                <a:gd name="T81" fmla="*/ 2 h 52"/>
                <a:gd name="T82" fmla="*/ 27 w 153"/>
                <a:gd name="T83" fmla="*/ 1 h 52"/>
                <a:gd name="T84" fmla="*/ 35 w 153"/>
                <a:gd name="T85" fmla="*/ 2 h 52"/>
                <a:gd name="T86" fmla="*/ 44 w 153"/>
                <a:gd name="T87" fmla="*/ 1 h 52"/>
                <a:gd name="T88" fmla="*/ 83 w 153"/>
                <a:gd name="T89" fmla="*/ 2 h 52"/>
                <a:gd name="T90" fmla="*/ 92 w 153"/>
                <a:gd name="T91" fmla="*/ 2 h 52"/>
                <a:gd name="T92" fmla="*/ 123 w 153"/>
                <a:gd name="T93" fmla="*/ 1 h 52"/>
                <a:gd name="T94" fmla="*/ 135 w 153"/>
                <a:gd name="T95" fmla="*/ 1 h 52"/>
                <a:gd name="T96" fmla="*/ 145 w 153"/>
                <a:gd name="T9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52">
                  <a:moveTo>
                    <a:pt x="145" y="2"/>
                  </a:moveTo>
                  <a:cubicBezTo>
                    <a:pt x="145" y="4"/>
                    <a:pt x="142" y="3"/>
                    <a:pt x="143" y="4"/>
                  </a:cubicBezTo>
                  <a:cubicBezTo>
                    <a:pt x="135" y="4"/>
                    <a:pt x="129" y="2"/>
                    <a:pt x="121" y="3"/>
                  </a:cubicBezTo>
                  <a:cubicBezTo>
                    <a:pt x="110" y="3"/>
                    <a:pt x="98" y="4"/>
                    <a:pt x="84" y="4"/>
                  </a:cubicBezTo>
                  <a:cubicBezTo>
                    <a:pt x="66" y="4"/>
                    <a:pt x="47" y="3"/>
                    <a:pt x="29" y="3"/>
                  </a:cubicBezTo>
                  <a:cubicBezTo>
                    <a:pt x="27" y="3"/>
                    <a:pt x="25" y="4"/>
                    <a:pt x="23" y="4"/>
                  </a:cubicBezTo>
                  <a:cubicBezTo>
                    <a:pt x="18" y="4"/>
                    <a:pt x="12" y="3"/>
                    <a:pt x="7" y="4"/>
                  </a:cubicBezTo>
                  <a:cubicBezTo>
                    <a:pt x="4" y="13"/>
                    <a:pt x="4" y="23"/>
                    <a:pt x="4" y="33"/>
                  </a:cubicBezTo>
                  <a:cubicBezTo>
                    <a:pt x="4" y="37"/>
                    <a:pt x="4" y="41"/>
                    <a:pt x="5" y="45"/>
                  </a:cubicBezTo>
                  <a:cubicBezTo>
                    <a:pt x="3" y="51"/>
                    <a:pt x="12" y="49"/>
                    <a:pt x="17" y="49"/>
                  </a:cubicBezTo>
                  <a:cubicBezTo>
                    <a:pt x="20" y="49"/>
                    <a:pt x="24" y="49"/>
                    <a:pt x="27" y="49"/>
                  </a:cubicBezTo>
                  <a:cubicBezTo>
                    <a:pt x="31" y="49"/>
                    <a:pt x="33" y="48"/>
                    <a:pt x="38" y="48"/>
                  </a:cubicBezTo>
                  <a:cubicBezTo>
                    <a:pt x="39" y="48"/>
                    <a:pt x="40" y="49"/>
                    <a:pt x="41" y="49"/>
                  </a:cubicBezTo>
                  <a:cubicBezTo>
                    <a:pt x="47" y="49"/>
                    <a:pt x="51" y="48"/>
                    <a:pt x="57" y="48"/>
                  </a:cubicBezTo>
                  <a:cubicBezTo>
                    <a:pt x="59" y="48"/>
                    <a:pt x="60" y="49"/>
                    <a:pt x="61" y="49"/>
                  </a:cubicBezTo>
                  <a:cubicBezTo>
                    <a:pt x="63" y="50"/>
                    <a:pt x="66" y="49"/>
                    <a:pt x="68" y="49"/>
                  </a:cubicBezTo>
                  <a:cubicBezTo>
                    <a:pt x="79" y="50"/>
                    <a:pt x="91" y="50"/>
                    <a:pt x="102" y="49"/>
                  </a:cubicBezTo>
                  <a:cubicBezTo>
                    <a:pt x="118" y="48"/>
                    <a:pt x="132" y="47"/>
                    <a:pt x="149" y="49"/>
                  </a:cubicBezTo>
                  <a:cubicBezTo>
                    <a:pt x="149" y="40"/>
                    <a:pt x="150" y="33"/>
                    <a:pt x="150" y="24"/>
                  </a:cubicBezTo>
                  <a:cubicBezTo>
                    <a:pt x="150" y="16"/>
                    <a:pt x="149" y="11"/>
                    <a:pt x="150" y="3"/>
                  </a:cubicBezTo>
                  <a:cubicBezTo>
                    <a:pt x="151" y="3"/>
                    <a:pt x="151" y="2"/>
                    <a:pt x="151" y="1"/>
                  </a:cubicBezTo>
                  <a:cubicBezTo>
                    <a:pt x="152" y="1"/>
                    <a:pt x="153" y="3"/>
                    <a:pt x="153" y="3"/>
                  </a:cubicBezTo>
                  <a:cubicBezTo>
                    <a:pt x="153" y="4"/>
                    <a:pt x="152" y="4"/>
                    <a:pt x="152" y="5"/>
                  </a:cubicBezTo>
                  <a:cubicBezTo>
                    <a:pt x="151" y="12"/>
                    <a:pt x="152" y="18"/>
                    <a:pt x="152" y="24"/>
                  </a:cubicBezTo>
                  <a:cubicBezTo>
                    <a:pt x="152" y="25"/>
                    <a:pt x="151" y="26"/>
                    <a:pt x="151" y="27"/>
                  </a:cubicBezTo>
                  <a:cubicBezTo>
                    <a:pt x="151" y="30"/>
                    <a:pt x="152" y="33"/>
                    <a:pt x="152" y="36"/>
                  </a:cubicBezTo>
                  <a:cubicBezTo>
                    <a:pt x="151" y="41"/>
                    <a:pt x="149" y="47"/>
                    <a:pt x="153" y="49"/>
                  </a:cubicBezTo>
                  <a:cubicBezTo>
                    <a:pt x="152" y="50"/>
                    <a:pt x="152" y="51"/>
                    <a:pt x="152" y="52"/>
                  </a:cubicBezTo>
                  <a:cubicBezTo>
                    <a:pt x="147" y="49"/>
                    <a:pt x="140" y="51"/>
                    <a:pt x="135" y="49"/>
                  </a:cubicBezTo>
                  <a:cubicBezTo>
                    <a:pt x="128" y="49"/>
                    <a:pt x="116" y="50"/>
                    <a:pt x="109" y="50"/>
                  </a:cubicBezTo>
                  <a:cubicBezTo>
                    <a:pt x="107" y="51"/>
                    <a:pt x="103" y="51"/>
                    <a:pt x="100" y="51"/>
                  </a:cubicBezTo>
                  <a:cubicBezTo>
                    <a:pt x="91" y="51"/>
                    <a:pt x="81" y="52"/>
                    <a:pt x="72" y="52"/>
                  </a:cubicBezTo>
                  <a:cubicBezTo>
                    <a:pt x="67" y="52"/>
                    <a:pt x="61" y="52"/>
                    <a:pt x="57" y="50"/>
                  </a:cubicBezTo>
                  <a:cubicBezTo>
                    <a:pt x="44" y="50"/>
                    <a:pt x="30" y="51"/>
                    <a:pt x="17" y="51"/>
                  </a:cubicBezTo>
                  <a:cubicBezTo>
                    <a:pt x="13" y="52"/>
                    <a:pt x="7" y="52"/>
                    <a:pt x="3" y="52"/>
                  </a:cubicBezTo>
                  <a:cubicBezTo>
                    <a:pt x="2" y="50"/>
                    <a:pt x="3" y="48"/>
                    <a:pt x="3" y="46"/>
                  </a:cubicBezTo>
                  <a:cubicBezTo>
                    <a:pt x="3" y="45"/>
                    <a:pt x="2" y="44"/>
                    <a:pt x="2" y="43"/>
                  </a:cubicBezTo>
                  <a:cubicBezTo>
                    <a:pt x="1" y="30"/>
                    <a:pt x="3" y="19"/>
                    <a:pt x="4" y="4"/>
                  </a:cubicBezTo>
                  <a:cubicBezTo>
                    <a:pt x="4" y="3"/>
                    <a:pt x="1" y="4"/>
                    <a:pt x="0" y="3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8" y="1"/>
                    <a:pt x="14" y="2"/>
                    <a:pt x="19" y="2"/>
                  </a:cubicBezTo>
                  <a:cubicBezTo>
                    <a:pt x="22" y="2"/>
                    <a:pt x="25" y="1"/>
                    <a:pt x="27" y="1"/>
                  </a:cubicBezTo>
                  <a:cubicBezTo>
                    <a:pt x="30" y="1"/>
                    <a:pt x="32" y="2"/>
                    <a:pt x="35" y="2"/>
                  </a:cubicBezTo>
                  <a:cubicBezTo>
                    <a:pt x="38" y="2"/>
                    <a:pt x="41" y="2"/>
                    <a:pt x="44" y="1"/>
                  </a:cubicBezTo>
                  <a:cubicBezTo>
                    <a:pt x="56" y="1"/>
                    <a:pt x="70" y="2"/>
                    <a:pt x="83" y="2"/>
                  </a:cubicBezTo>
                  <a:cubicBezTo>
                    <a:pt x="86" y="2"/>
                    <a:pt x="89" y="2"/>
                    <a:pt x="92" y="2"/>
                  </a:cubicBezTo>
                  <a:cubicBezTo>
                    <a:pt x="101" y="2"/>
                    <a:pt x="113" y="1"/>
                    <a:pt x="123" y="1"/>
                  </a:cubicBezTo>
                  <a:cubicBezTo>
                    <a:pt x="127" y="1"/>
                    <a:pt x="131" y="1"/>
                    <a:pt x="135" y="1"/>
                  </a:cubicBezTo>
                  <a:cubicBezTo>
                    <a:pt x="138" y="2"/>
                    <a:pt x="142" y="0"/>
                    <a:pt x="145" y="2"/>
                  </a:cubicBezTo>
                  <a:close/>
                </a:path>
              </a:pathLst>
            </a:custGeom>
            <a:solidFill>
              <a:srgbClr val="0F8F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30345" y="3973458"/>
            <a:ext cx="3113913" cy="2063363"/>
            <a:chOff x="7922363" y="4307287"/>
            <a:chExt cx="3113913" cy="2063363"/>
          </a:xfrm>
        </p:grpSpPr>
        <p:sp>
          <p:nvSpPr>
            <p:cNvPr id="47" name="文本框 4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8474635" y="5200159"/>
              <a:ext cx="1800493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人行横道灯信号</a:t>
              </a:r>
            </a:p>
          </p:txBody>
        </p:sp>
        <p:sp>
          <p:nvSpPr>
            <p:cNvPr id="48" name="Freeform 56"/>
            <p:cNvSpPr>
              <a:spLocks/>
            </p:cNvSpPr>
            <p:nvPr/>
          </p:nvSpPr>
          <p:spPr bwMode="auto">
            <a:xfrm>
              <a:off x="7922363" y="4307287"/>
              <a:ext cx="3113913" cy="2063363"/>
            </a:xfrm>
            <a:custGeom>
              <a:avLst/>
              <a:gdLst>
                <a:gd name="T0" fmla="*/ 145 w 153"/>
                <a:gd name="T1" fmla="*/ 2 h 52"/>
                <a:gd name="T2" fmla="*/ 143 w 153"/>
                <a:gd name="T3" fmla="*/ 4 h 52"/>
                <a:gd name="T4" fmla="*/ 121 w 153"/>
                <a:gd name="T5" fmla="*/ 3 h 52"/>
                <a:gd name="T6" fmla="*/ 84 w 153"/>
                <a:gd name="T7" fmla="*/ 4 h 52"/>
                <a:gd name="T8" fmla="*/ 29 w 153"/>
                <a:gd name="T9" fmla="*/ 3 h 52"/>
                <a:gd name="T10" fmla="*/ 23 w 153"/>
                <a:gd name="T11" fmla="*/ 4 h 52"/>
                <a:gd name="T12" fmla="*/ 7 w 153"/>
                <a:gd name="T13" fmla="*/ 4 h 52"/>
                <a:gd name="T14" fmla="*/ 4 w 153"/>
                <a:gd name="T15" fmla="*/ 33 h 52"/>
                <a:gd name="T16" fmla="*/ 5 w 153"/>
                <a:gd name="T17" fmla="*/ 45 h 52"/>
                <a:gd name="T18" fmla="*/ 17 w 153"/>
                <a:gd name="T19" fmla="*/ 49 h 52"/>
                <a:gd name="T20" fmla="*/ 27 w 153"/>
                <a:gd name="T21" fmla="*/ 49 h 52"/>
                <a:gd name="T22" fmla="*/ 38 w 153"/>
                <a:gd name="T23" fmla="*/ 48 h 52"/>
                <a:gd name="T24" fmla="*/ 41 w 153"/>
                <a:gd name="T25" fmla="*/ 49 h 52"/>
                <a:gd name="T26" fmla="*/ 57 w 153"/>
                <a:gd name="T27" fmla="*/ 48 h 52"/>
                <a:gd name="T28" fmla="*/ 61 w 153"/>
                <a:gd name="T29" fmla="*/ 49 h 52"/>
                <a:gd name="T30" fmla="*/ 68 w 153"/>
                <a:gd name="T31" fmla="*/ 49 h 52"/>
                <a:gd name="T32" fmla="*/ 102 w 153"/>
                <a:gd name="T33" fmla="*/ 49 h 52"/>
                <a:gd name="T34" fmla="*/ 149 w 153"/>
                <a:gd name="T35" fmla="*/ 49 h 52"/>
                <a:gd name="T36" fmla="*/ 150 w 153"/>
                <a:gd name="T37" fmla="*/ 24 h 52"/>
                <a:gd name="T38" fmla="*/ 150 w 153"/>
                <a:gd name="T39" fmla="*/ 3 h 52"/>
                <a:gd name="T40" fmla="*/ 151 w 153"/>
                <a:gd name="T41" fmla="*/ 1 h 52"/>
                <a:gd name="T42" fmla="*/ 153 w 153"/>
                <a:gd name="T43" fmla="*/ 3 h 52"/>
                <a:gd name="T44" fmla="*/ 152 w 153"/>
                <a:gd name="T45" fmla="*/ 5 h 52"/>
                <a:gd name="T46" fmla="*/ 152 w 153"/>
                <a:gd name="T47" fmla="*/ 24 h 52"/>
                <a:gd name="T48" fmla="*/ 151 w 153"/>
                <a:gd name="T49" fmla="*/ 27 h 52"/>
                <a:gd name="T50" fmla="*/ 152 w 153"/>
                <a:gd name="T51" fmla="*/ 36 h 52"/>
                <a:gd name="T52" fmla="*/ 153 w 153"/>
                <a:gd name="T53" fmla="*/ 49 h 52"/>
                <a:gd name="T54" fmla="*/ 152 w 153"/>
                <a:gd name="T55" fmla="*/ 52 h 52"/>
                <a:gd name="T56" fmla="*/ 135 w 153"/>
                <a:gd name="T57" fmla="*/ 49 h 52"/>
                <a:gd name="T58" fmla="*/ 109 w 153"/>
                <a:gd name="T59" fmla="*/ 50 h 52"/>
                <a:gd name="T60" fmla="*/ 100 w 153"/>
                <a:gd name="T61" fmla="*/ 51 h 52"/>
                <a:gd name="T62" fmla="*/ 72 w 153"/>
                <a:gd name="T63" fmla="*/ 52 h 52"/>
                <a:gd name="T64" fmla="*/ 57 w 153"/>
                <a:gd name="T65" fmla="*/ 50 h 52"/>
                <a:gd name="T66" fmla="*/ 17 w 153"/>
                <a:gd name="T67" fmla="*/ 51 h 52"/>
                <a:gd name="T68" fmla="*/ 3 w 153"/>
                <a:gd name="T69" fmla="*/ 52 h 52"/>
                <a:gd name="T70" fmla="*/ 3 w 153"/>
                <a:gd name="T71" fmla="*/ 46 h 52"/>
                <a:gd name="T72" fmla="*/ 2 w 153"/>
                <a:gd name="T73" fmla="*/ 43 h 52"/>
                <a:gd name="T74" fmla="*/ 4 w 153"/>
                <a:gd name="T75" fmla="*/ 4 h 52"/>
                <a:gd name="T76" fmla="*/ 0 w 153"/>
                <a:gd name="T77" fmla="*/ 3 h 52"/>
                <a:gd name="T78" fmla="*/ 3 w 153"/>
                <a:gd name="T79" fmla="*/ 2 h 52"/>
                <a:gd name="T80" fmla="*/ 19 w 153"/>
                <a:gd name="T81" fmla="*/ 2 h 52"/>
                <a:gd name="T82" fmla="*/ 27 w 153"/>
                <a:gd name="T83" fmla="*/ 1 h 52"/>
                <a:gd name="T84" fmla="*/ 35 w 153"/>
                <a:gd name="T85" fmla="*/ 2 h 52"/>
                <a:gd name="T86" fmla="*/ 44 w 153"/>
                <a:gd name="T87" fmla="*/ 1 h 52"/>
                <a:gd name="T88" fmla="*/ 83 w 153"/>
                <a:gd name="T89" fmla="*/ 2 h 52"/>
                <a:gd name="T90" fmla="*/ 92 w 153"/>
                <a:gd name="T91" fmla="*/ 2 h 52"/>
                <a:gd name="T92" fmla="*/ 123 w 153"/>
                <a:gd name="T93" fmla="*/ 1 h 52"/>
                <a:gd name="T94" fmla="*/ 135 w 153"/>
                <a:gd name="T95" fmla="*/ 1 h 52"/>
                <a:gd name="T96" fmla="*/ 145 w 153"/>
                <a:gd name="T9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52">
                  <a:moveTo>
                    <a:pt x="145" y="2"/>
                  </a:moveTo>
                  <a:cubicBezTo>
                    <a:pt x="145" y="4"/>
                    <a:pt x="142" y="3"/>
                    <a:pt x="143" y="4"/>
                  </a:cubicBezTo>
                  <a:cubicBezTo>
                    <a:pt x="135" y="4"/>
                    <a:pt x="129" y="2"/>
                    <a:pt x="121" y="3"/>
                  </a:cubicBezTo>
                  <a:cubicBezTo>
                    <a:pt x="110" y="3"/>
                    <a:pt x="98" y="4"/>
                    <a:pt x="84" y="4"/>
                  </a:cubicBezTo>
                  <a:cubicBezTo>
                    <a:pt x="66" y="4"/>
                    <a:pt x="47" y="3"/>
                    <a:pt x="29" y="3"/>
                  </a:cubicBezTo>
                  <a:cubicBezTo>
                    <a:pt x="27" y="3"/>
                    <a:pt x="25" y="4"/>
                    <a:pt x="23" y="4"/>
                  </a:cubicBezTo>
                  <a:cubicBezTo>
                    <a:pt x="18" y="4"/>
                    <a:pt x="12" y="3"/>
                    <a:pt x="7" y="4"/>
                  </a:cubicBezTo>
                  <a:cubicBezTo>
                    <a:pt x="4" y="13"/>
                    <a:pt x="4" y="23"/>
                    <a:pt x="4" y="33"/>
                  </a:cubicBezTo>
                  <a:cubicBezTo>
                    <a:pt x="4" y="37"/>
                    <a:pt x="4" y="41"/>
                    <a:pt x="5" y="45"/>
                  </a:cubicBezTo>
                  <a:cubicBezTo>
                    <a:pt x="3" y="51"/>
                    <a:pt x="12" y="49"/>
                    <a:pt x="17" y="49"/>
                  </a:cubicBezTo>
                  <a:cubicBezTo>
                    <a:pt x="20" y="49"/>
                    <a:pt x="24" y="49"/>
                    <a:pt x="27" y="49"/>
                  </a:cubicBezTo>
                  <a:cubicBezTo>
                    <a:pt x="31" y="49"/>
                    <a:pt x="33" y="48"/>
                    <a:pt x="38" y="48"/>
                  </a:cubicBezTo>
                  <a:cubicBezTo>
                    <a:pt x="39" y="48"/>
                    <a:pt x="40" y="49"/>
                    <a:pt x="41" y="49"/>
                  </a:cubicBezTo>
                  <a:cubicBezTo>
                    <a:pt x="47" y="49"/>
                    <a:pt x="51" y="48"/>
                    <a:pt x="57" y="48"/>
                  </a:cubicBezTo>
                  <a:cubicBezTo>
                    <a:pt x="59" y="48"/>
                    <a:pt x="60" y="49"/>
                    <a:pt x="61" y="49"/>
                  </a:cubicBezTo>
                  <a:cubicBezTo>
                    <a:pt x="63" y="50"/>
                    <a:pt x="66" y="49"/>
                    <a:pt x="68" y="49"/>
                  </a:cubicBezTo>
                  <a:cubicBezTo>
                    <a:pt x="79" y="50"/>
                    <a:pt x="91" y="50"/>
                    <a:pt x="102" y="49"/>
                  </a:cubicBezTo>
                  <a:cubicBezTo>
                    <a:pt x="118" y="48"/>
                    <a:pt x="132" y="47"/>
                    <a:pt x="149" y="49"/>
                  </a:cubicBezTo>
                  <a:cubicBezTo>
                    <a:pt x="149" y="40"/>
                    <a:pt x="150" y="33"/>
                    <a:pt x="150" y="24"/>
                  </a:cubicBezTo>
                  <a:cubicBezTo>
                    <a:pt x="150" y="16"/>
                    <a:pt x="149" y="11"/>
                    <a:pt x="150" y="3"/>
                  </a:cubicBezTo>
                  <a:cubicBezTo>
                    <a:pt x="151" y="3"/>
                    <a:pt x="151" y="2"/>
                    <a:pt x="151" y="1"/>
                  </a:cubicBezTo>
                  <a:cubicBezTo>
                    <a:pt x="152" y="1"/>
                    <a:pt x="153" y="3"/>
                    <a:pt x="153" y="3"/>
                  </a:cubicBezTo>
                  <a:cubicBezTo>
                    <a:pt x="153" y="4"/>
                    <a:pt x="152" y="4"/>
                    <a:pt x="152" y="5"/>
                  </a:cubicBezTo>
                  <a:cubicBezTo>
                    <a:pt x="151" y="12"/>
                    <a:pt x="152" y="18"/>
                    <a:pt x="152" y="24"/>
                  </a:cubicBezTo>
                  <a:cubicBezTo>
                    <a:pt x="152" y="25"/>
                    <a:pt x="151" y="26"/>
                    <a:pt x="151" y="27"/>
                  </a:cubicBezTo>
                  <a:cubicBezTo>
                    <a:pt x="151" y="30"/>
                    <a:pt x="152" y="33"/>
                    <a:pt x="152" y="36"/>
                  </a:cubicBezTo>
                  <a:cubicBezTo>
                    <a:pt x="151" y="41"/>
                    <a:pt x="149" y="47"/>
                    <a:pt x="153" y="49"/>
                  </a:cubicBezTo>
                  <a:cubicBezTo>
                    <a:pt x="152" y="50"/>
                    <a:pt x="152" y="51"/>
                    <a:pt x="152" y="52"/>
                  </a:cubicBezTo>
                  <a:cubicBezTo>
                    <a:pt x="147" y="49"/>
                    <a:pt x="140" y="51"/>
                    <a:pt x="135" y="49"/>
                  </a:cubicBezTo>
                  <a:cubicBezTo>
                    <a:pt x="128" y="49"/>
                    <a:pt x="116" y="50"/>
                    <a:pt x="109" y="50"/>
                  </a:cubicBezTo>
                  <a:cubicBezTo>
                    <a:pt x="107" y="51"/>
                    <a:pt x="103" y="51"/>
                    <a:pt x="100" y="51"/>
                  </a:cubicBezTo>
                  <a:cubicBezTo>
                    <a:pt x="91" y="51"/>
                    <a:pt x="81" y="52"/>
                    <a:pt x="72" y="52"/>
                  </a:cubicBezTo>
                  <a:cubicBezTo>
                    <a:pt x="67" y="52"/>
                    <a:pt x="61" y="52"/>
                    <a:pt x="57" y="50"/>
                  </a:cubicBezTo>
                  <a:cubicBezTo>
                    <a:pt x="44" y="50"/>
                    <a:pt x="30" y="51"/>
                    <a:pt x="17" y="51"/>
                  </a:cubicBezTo>
                  <a:cubicBezTo>
                    <a:pt x="13" y="52"/>
                    <a:pt x="7" y="52"/>
                    <a:pt x="3" y="52"/>
                  </a:cubicBezTo>
                  <a:cubicBezTo>
                    <a:pt x="2" y="50"/>
                    <a:pt x="3" y="48"/>
                    <a:pt x="3" y="46"/>
                  </a:cubicBezTo>
                  <a:cubicBezTo>
                    <a:pt x="3" y="45"/>
                    <a:pt x="2" y="44"/>
                    <a:pt x="2" y="43"/>
                  </a:cubicBezTo>
                  <a:cubicBezTo>
                    <a:pt x="1" y="30"/>
                    <a:pt x="3" y="19"/>
                    <a:pt x="4" y="4"/>
                  </a:cubicBezTo>
                  <a:cubicBezTo>
                    <a:pt x="4" y="3"/>
                    <a:pt x="1" y="4"/>
                    <a:pt x="0" y="3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8" y="1"/>
                    <a:pt x="14" y="2"/>
                    <a:pt x="19" y="2"/>
                  </a:cubicBezTo>
                  <a:cubicBezTo>
                    <a:pt x="22" y="2"/>
                    <a:pt x="25" y="1"/>
                    <a:pt x="27" y="1"/>
                  </a:cubicBezTo>
                  <a:cubicBezTo>
                    <a:pt x="30" y="1"/>
                    <a:pt x="32" y="2"/>
                    <a:pt x="35" y="2"/>
                  </a:cubicBezTo>
                  <a:cubicBezTo>
                    <a:pt x="38" y="2"/>
                    <a:pt x="41" y="2"/>
                    <a:pt x="44" y="1"/>
                  </a:cubicBezTo>
                  <a:cubicBezTo>
                    <a:pt x="56" y="1"/>
                    <a:pt x="70" y="2"/>
                    <a:pt x="83" y="2"/>
                  </a:cubicBezTo>
                  <a:cubicBezTo>
                    <a:pt x="86" y="2"/>
                    <a:pt x="89" y="2"/>
                    <a:pt x="92" y="2"/>
                  </a:cubicBezTo>
                  <a:cubicBezTo>
                    <a:pt x="101" y="2"/>
                    <a:pt x="113" y="1"/>
                    <a:pt x="123" y="1"/>
                  </a:cubicBezTo>
                  <a:cubicBezTo>
                    <a:pt x="127" y="1"/>
                    <a:pt x="131" y="1"/>
                    <a:pt x="135" y="1"/>
                  </a:cubicBezTo>
                  <a:cubicBezTo>
                    <a:pt x="138" y="2"/>
                    <a:pt x="142" y="0"/>
                    <a:pt x="145" y="2"/>
                  </a:cubicBezTo>
                  <a:close/>
                </a:path>
              </a:pathLst>
            </a:custGeom>
            <a:solidFill>
              <a:srgbClr val="F676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/>
          <a:srcRect r="63424"/>
          <a:stretch/>
        </p:blipFill>
        <p:spPr>
          <a:xfrm>
            <a:off x="4647119" y="4501903"/>
            <a:ext cx="1187624" cy="88615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172932" y="2348888"/>
            <a:ext cx="2954652" cy="812800"/>
            <a:chOff x="1172932" y="2348888"/>
            <a:chExt cx="2954652" cy="812800"/>
          </a:xfrm>
        </p:grpSpPr>
        <p:sp>
          <p:nvSpPr>
            <p:cNvPr id="8" name="椭圆 7"/>
            <p:cNvSpPr/>
            <p:nvPr/>
          </p:nvSpPr>
          <p:spPr>
            <a:xfrm>
              <a:off x="1172932" y="2348888"/>
              <a:ext cx="812800" cy="8128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232217" y="2348888"/>
              <a:ext cx="812800" cy="812800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314784" y="2348888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96859" y="4351167"/>
            <a:ext cx="3211168" cy="1309030"/>
            <a:chOff x="4596859" y="4351167"/>
            <a:chExt cx="3211168" cy="1309030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6"/>
            <a:srcRect r="63424"/>
            <a:stretch/>
          </p:blipFill>
          <p:spPr>
            <a:xfrm>
              <a:off x="4596859" y="4527456"/>
              <a:ext cx="1187624" cy="886152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6"/>
            <a:srcRect r="63424"/>
            <a:stretch/>
          </p:blipFill>
          <p:spPr>
            <a:xfrm rot="5400000">
              <a:off x="5608631" y="4623309"/>
              <a:ext cx="1187624" cy="886152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6"/>
            <a:srcRect r="63424"/>
            <a:stretch/>
          </p:blipFill>
          <p:spPr>
            <a:xfrm rot="16200000">
              <a:off x="6771139" y="4501903"/>
              <a:ext cx="1187624" cy="886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7904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decel="3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3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3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135164" y="2916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上下楼梯时</a:t>
            </a:r>
          </a:p>
        </p:txBody>
      </p:sp>
      <p:pic>
        <p:nvPicPr>
          <p:cNvPr id="26" name="Picture 4" descr="1-3"/>
          <p:cNvPicPr>
            <a:picLocks noChangeAspect="1"/>
          </p:cNvPicPr>
          <p:nvPr/>
        </p:nvPicPr>
        <p:blipFill rotWithShape="1">
          <a:blip r:embed="rId5"/>
          <a:srcRect r="54985"/>
          <a:stretch/>
        </p:blipFill>
        <p:spPr>
          <a:xfrm>
            <a:off x="800101" y="2026557"/>
            <a:ext cx="3005324" cy="2951843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</p:pic>
      <p:pic>
        <p:nvPicPr>
          <p:cNvPr id="27" name="Picture 4" descr="1-3"/>
          <p:cNvPicPr>
            <a:picLocks noChangeAspect="1"/>
          </p:cNvPicPr>
          <p:nvPr/>
        </p:nvPicPr>
        <p:blipFill rotWithShape="1">
          <a:blip r:embed="rId5"/>
          <a:srcRect l="55363"/>
          <a:stretch/>
        </p:blipFill>
        <p:spPr>
          <a:xfrm>
            <a:off x="8302166" y="2026557"/>
            <a:ext cx="3077030" cy="295585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</p:pic>
      <p:cxnSp>
        <p:nvCxnSpPr>
          <p:cNvPr id="11" name="直接连接符 10"/>
          <p:cNvCxnSpPr>
            <a:stCxn id="26" idx="6"/>
          </p:cNvCxnSpPr>
          <p:nvPr/>
        </p:nvCxnSpPr>
        <p:spPr>
          <a:xfrm>
            <a:off x="3805425" y="3502479"/>
            <a:ext cx="800101" cy="9978"/>
          </a:xfrm>
          <a:prstGeom prst="line">
            <a:avLst/>
          </a:prstGeom>
          <a:ln>
            <a:solidFill>
              <a:srgbClr val="F67628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539260" y="3492500"/>
            <a:ext cx="800101" cy="9978"/>
          </a:xfrm>
          <a:prstGeom prst="line">
            <a:avLst/>
          </a:prstGeom>
          <a:ln>
            <a:solidFill>
              <a:srgbClr val="F67628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601026" y="2026557"/>
            <a:ext cx="2975429" cy="2975429"/>
            <a:chOff x="4601026" y="2026557"/>
            <a:chExt cx="2975429" cy="2975429"/>
          </a:xfrm>
        </p:grpSpPr>
        <p:sp>
          <p:nvSpPr>
            <p:cNvPr id="2" name="椭圆 1"/>
            <p:cNvSpPr/>
            <p:nvPr/>
          </p:nvSpPr>
          <p:spPr>
            <a:xfrm>
              <a:off x="4601026" y="2026557"/>
              <a:ext cx="2975429" cy="2975429"/>
            </a:xfrm>
            <a:prstGeom prst="ellipse">
              <a:avLst/>
            </a:prstGeom>
            <a:solidFill>
              <a:srgbClr val="0F8FA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239865" y="3081570"/>
              <a:ext cx="1723550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尽量靠边行走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不要奔跑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7125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pic>
        <p:nvPicPr>
          <p:cNvPr id="24" name="Picture 4" descr="4-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8228" y="1432826"/>
            <a:ext cx="5580589" cy="30311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3" descr="4-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056" y="1432826"/>
            <a:ext cx="5579623" cy="306999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323849" y="29168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乘车时</a:t>
            </a:r>
          </a:p>
        </p:txBody>
      </p:sp>
      <p:sp>
        <p:nvSpPr>
          <p:cNvPr id="16" name="Rectangle 5"/>
          <p:cNvSpPr/>
          <p:nvPr/>
        </p:nvSpPr>
        <p:spPr>
          <a:xfrm>
            <a:off x="566057" y="4569287"/>
            <a:ext cx="5579623" cy="1299201"/>
          </a:xfrm>
          <a:prstGeom prst="rect">
            <a:avLst/>
          </a:prstGeom>
          <a:solidFill>
            <a:srgbClr val="0162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7"/>
          <p:cNvSpPr/>
          <p:nvPr/>
        </p:nvSpPr>
        <p:spPr>
          <a:xfrm>
            <a:off x="6218230" y="4569284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868441" y="5045632"/>
            <a:ext cx="489654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有序地上、下车，不推挤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6598926" y="5050555"/>
            <a:ext cx="489654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车厢内要有礼貌，安静坐好</a:t>
            </a:r>
          </a:p>
        </p:txBody>
      </p:sp>
    </p:spTree>
    <p:extLst>
      <p:ext uri="{BB962C8B-B14F-4D97-AF65-F5344CB8AC3E}">
        <p14:creationId xmlns:p14="http://schemas.microsoft.com/office/powerpoint/2010/main" val="4015288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6" grpId="0" animBg="1"/>
      <p:bldP spid="18" grpId="0" animBg="1"/>
      <p:bldP spid="1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pic>
        <p:nvPicPr>
          <p:cNvPr id="66" name="Picture 4" descr="交通好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4677" y="3677492"/>
            <a:ext cx="2993379" cy="176514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323849" y="29168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乘车时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AEB7B2E-C2DE-4283-8907-B6954A68F2E6}"/>
              </a:ext>
            </a:extLst>
          </p:cNvPr>
          <p:cNvGrpSpPr/>
          <p:nvPr/>
        </p:nvGrpSpPr>
        <p:grpSpPr>
          <a:xfrm>
            <a:off x="4996810" y="2356807"/>
            <a:ext cx="2439507" cy="2205325"/>
            <a:chOff x="4591709" y="2058677"/>
            <a:chExt cx="3252676" cy="2940433"/>
          </a:xfrm>
        </p:grpSpPr>
        <p:grpSp>
          <p:nvGrpSpPr>
            <p:cNvPr id="14" name="Group 4">
              <a:extLst>
                <a:ext uri="{FF2B5EF4-FFF2-40B4-BE49-F238E27FC236}">
                  <a16:creationId xmlns:a16="http://schemas.microsoft.com/office/drawing/2014/main" id="{895B86C2-2D53-427F-B95F-44157E8F4A29}"/>
                </a:ext>
              </a:extLst>
            </p:cNvPr>
            <p:cNvGrpSpPr/>
            <p:nvPr/>
          </p:nvGrpSpPr>
          <p:grpSpPr>
            <a:xfrm>
              <a:off x="4591709" y="2058677"/>
              <a:ext cx="3252676" cy="2940433"/>
              <a:chOff x="4683153" y="2682940"/>
              <a:chExt cx="2890404" cy="2612939"/>
            </a:xfrm>
          </p:grpSpPr>
          <p:sp>
            <p:nvSpPr>
              <p:cNvPr id="22" name="Freeform: Shape 5">
                <a:extLst>
                  <a:ext uri="{FF2B5EF4-FFF2-40B4-BE49-F238E27FC236}">
                    <a16:creationId xmlns:a16="http://schemas.microsoft.com/office/drawing/2014/main" id="{89B884FD-7114-49E1-83E6-8F1F7B5E3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8492" y="3765234"/>
                <a:ext cx="161701" cy="113926"/>
              </a:xfrm>
              <a:custGeom>
                <a:avLst/>
                <a:gdLst>
                  <a:gd name="T0" fmla="*/ 88 w 88"/>
                  <a:gd name="T1" fmla="*/ 0 h 62"/>
                  <a:gd name="T2" fmla="*/ 0 w 88"/>
                  <a:gd name="T3" fmla="*/ 9 h 62"/>
                  <a:gd name="T4" fmla="*/ 61 w 88"/>
                  <a:gd name="T5" fmla="*/ 62 h 62"/>
                  <a:gd name="T6" fmla="*/ 88 w 88"/>
                  <a:gd name="T7" fmla="*/ 0 h 62"/>
                  <a:gd name="T8" fmla="*/ 88 w 8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62">
                    <a:moveTo>
                      <a:pt x="88" y="0"/>
                    </a:moveTo>
                    <a:lnTo>
                      <a:pt x="0" y="9"/>
                    </a:lnTo>
                    <a:lnTo>
                      <a:pt x="61" y="62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6">
                <a:extLst>
                  <a:ext uri="{FF2B5EF4-FFF2-40B4-BE49-F238E27FC236}">
                    <a16:creationId xmlns:a16="http://schemas.microsoft.com/office/drawing/2014/main" id="{4FCDE94C-EF76-4E6D-82BB-CDFCF99FD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922" y="4955940"/>
                <a:ext cx="139651" cy="126789"/>
              </a:xfrm>
              <a:custGeom>
                <a:avLst/>
                <a:gdLst>
                  <a:gd name="T0" fmla="*/ 29 w 76"/>
                  <a:gd name="T1" fmla="*/ 0 h 69"/>
                  <a:gd name="T2" fmla="*/ 76 w 76"/>
                  <a:gd name="T3" fmla="*/ 55 h 69"/>
                  <a:gd name="T4" fmla="*/ 12 w 76"/>
                  <a:gd name="T5" fmla="*/ 69 h 69"/>
                  <a:gd name="T6" fmla="*/ 0 w 76"/>
                  <a:gd name="T7" fmla="*/ 69 h 69"/>
                  <a:gd name="T8" fmla="*/ 29 w 76"/>
                  <a:gd name="T9" fmla="*/ 0 h 69"/>
                  <a:gd name="T10" fmla="*/ 29 w 76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69">
                    <a:moveTo>
                      <a:pt x="29" y="0"/>
                    </a:moveTo>
                    <a:lnTo>
                      <a:pt x="76" y="55"/>
                    </a:lnTo>
                    <a:lnTo>
                      <a:pt x="12" y="69"/>
                    </a:lnTo>
                    <a:lnTo>
                      <a:pt x="0" y="69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7">
                <a:extLst>
                  <a:ext uri="{FF2B5EF4-FFF2-40B4-BE49-F238E27FC236}">
                    <a16:creationId xmlns:a16="http://schemas.microsoft.com/office/drawing/2014/main" id="{35E1F8B9-F656-49A0-97DD-97EAD263F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6532" y="4838340"/>
                <a:ext cx="143326" cy="134139"/>
              </a:xfrm>
              <a:custGeom>
                <a:avLst/>
                <a:gdLst>
                  <a:gd name="T0" fmla="*/ 78 w 78"/>
                  <a:gd name="T1" fmla="*/ 0 h 73"/>
                  <a:gd name="T2" fmla="*/ 0 w 78"/>
                  <a:gd name="T3" fmla="*/ 14 h 73"/>
                  <a:gd name="T4" fmla="*/ 50 w 78"/>
                  <a:gd name="T5" fmla="*/ 73 h 73"/>
                  <a:gd name="T6" fmla="*/ 78 w 78"/>
                  <a:gd name="T7" fmla="*/ 0 h 73"/>
                  <a:gd name="T8" fmla="*/ 78 w 7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0"/>
                    </a:moveTo>
                    <a:lnTo>
                      <a:pt x="0" y="14"/>
                    </a:lnTo>
                    <a:lnTo>
                      <a:pt x="50" y="73"/>
                    </a:lnTo>
                    <a:lnTo>
                      <a:pt x="78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8">
                <a:extLst>
                  <a:ext uri="{FF2B5EF4-FFF2-40B4-BE49-F238E27FC236}">
                    <a16:creationId xmlns:a16="http://schemas.microsoft.com/office/drawing/2014/main" id="{23C1BF6E-8AA3-48D4-93CB-0BE726A74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643" y="2682940"/>
                <a:ext cx="2454914" cy="999605"/>
              </a:xfrm>
              <a:custGeom>
                <a:avLst/>
                <a:gdLst>
                  <a:gd name="T0" fmla="*/ 232 w 1336"/>
                  <a:gd name="T1" fmla="*/ 38 h 544"/>
                  <a:gd name="T2" fmla="*/ 723 w 1336"/>
                  <a:gd name="T3" fmla="*/ 43 h 544"/>
                  <a:gd name="T4" fmla="*/ 1130 w 1336"/>
                  <a:gd name="T5" fmla="*/ 361 h 544"/>
                  <a:gd name="T6" fmla="*/ 1123 w 1336"/>
                  <a:gd name="T7" fmla="*/ 380 h 544"/>
                  <a:gd name="T8" fmla="*/ 1175 w 1336"/>
                  <a:gd name="T9" fmla="*/ 423 h 544"/>
                  <a:gd name="T10" fmla="*/ 1102 w 1336"/>
                  <a:gd name="T11" fmla="*/ 427 h 544"/>
                  <a:gd name="T12" fmla="*/ 611 w 1336"/>
                  <a:gd name="T13" fmla="*/ 463 h 544"/>
                  <a:gd name="T14" fmla="*/ 609 w 1336"/>
                  <a:gd name="T15" fmla="*/ 463 h 544"/>
                  <a:gd name="T16" fmla="*/ 607 w 1336"/>
                  <a:gd name="T17" fmla="*/ 461 h 544"/>
                  <a:gd name="T18" fmla="*/ 211 w 1336"/>
                  <a:gd name="T19" fmla="*/ 104 h 544"/>
                  <a:gd name="T20" fmla="*/ 211 w 1336"/>
                  <a:gd name="T21" fmla="*/ 104 h 544"/>
                  <a:gd name="T22" fmla="*/ 156 w 1336"/>
                  <a:gd name="T23" fmla="*/ 57 h 544"/>
                  <a:gd name="T24" fmla="*/ 225 w 1336"/>
                  <a:gd name="T25" fmla="*/ 57 h 544"/>
                  <a:gd name="T26" fmla="*/ 232 w 1336"/>
                  <a:gd name="T27" fmla="*/ 38 h 544"/>
                  <a:gd name="T28" fmla="*/ 232 w 1336"/>
                  <a:gd name="T29" fmla="*/ 38 h 544"/>
                  <a:gd name="T30" fmla="*/ 730 w 1336"/>
                  <a:gd name="T31" fmla="*/ 12 h 544"/>
                  <a:gd name="T32" fmla="*/ 1336 w 1336"/>
                  <a:gd name="T33" fmla="*/ 480 h 544"/>
                  <a:gd name="T34" fmla="*/ 590 w 1336"/>
                  <a:gd name="T35" fmla="*/ 544 h 544"/>
                  <a:gd name="T36" fmla="*/ 0 w 1336"/>
                  <a:gd name="T37" fmla="*/ 0 h 544"/>
                  <a:gd name="T38" fmla="*/ 730 w 1336"/>
                  <a:gd name="T39" fmla="*/ 12 h 544"/>
                  <a:gd name="T40" fmla="*/ 730 w 1336"/>
                  <a:gd name="T41" fmla="*/ 12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6" h="544">
                    <a:moveTo>
                      <a:pt x="232" y="38"/>
                    </a:moveTo>
                    <a:lnTo>
                      <a:pt x="723" y="43"/>
                    </a:lnTo>
                    <a:lnTo>
                      <a:pt x="1130" y="361"/>
                    </a:lnTo>
                    <a:lnTo>
                      <a:pt x="1123" y="380"/>
                    </a:lnTo>
                    <a:lnTo>
                      <a:pt x="1175" y="423"/>
                    </a:lnTo>
                    <a:lnTo>
                      <a:pt x="1102" y="427"/>
                    </a:lnTo>
                    <a:lnTo>
                      <a:pt x="611" y="463"/>
                    </a:lnTo>
                    <a:lnTo>
                      <a:pt x="609" y="463"/>
                    </a:lnTo>
                    <a:lnTo>
                      <a:pt x="607" y="461"/>
                    </a:lnTo>
                    <a:lnTo>
                      <a:pt x="211" y="104"/>
                    </a:lnTo>
                    <a:lnTo>
                      <a:pt x="211" y="104"/>
                    </a:lnTo>
                    <a:lnTo>
                      <a:pt x="156" y="57"/>
                    </a:lnTo>
                    <a:lnTo>
                      <a:pt x="225" y="57"/>
                    </a:lnTo>
                    <a:lnTo>
                      <a:pt x="232" y="38"/>
                    </a:lnTo>
                    <a:lnTo>
                      <a:pt x="232" y="38"/>
                    </a:lnTo>
                    <a:close/>
                    <a:moveTo>
                      <a:pt x="730" y="12"/>
                    </a:moveTo>
                    <a:lnTo>
                      <a:pt x="1336" y="480"/>
                    </a:lnTo>
                    <a:lnTo>
                      <a:pt x="590" y="544"/>
                    </a:lnTo>
                    <a:lnTo>
                      <a:pt x="0" y="0"/>
                    </a:lnTo>
                    <a:lnTo>
                      <a:pt x="730" y="12"/>
                    </a:lnTo>
                    <a:lnTo>
                      <a:pt x="730" y="12"/>
                    </a:lnTo>
                    <a:close/>
                  </a:path>
                </a:pathLst>
              </a:custGeom>
              <a:solidFill>
                <a:srgbClr val="F6762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9">
                <a:extLst>
                  <a:ext uri="{FF2B5EF4-FFF2-40B4-BE49-F238E27FC236}">
                    <a16:creationId xmlns:a16="http://schemas.microsoft.com/office/drawing/2014/main" id="{7013B749-3A99-4E88-A211-9D0FCEE4E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4946" y="2752765"/>
                <a:ext cx="1650084" cy="644967"/>
              </a:xfrm>
              <a:custGeom>
                <a:avLst/>
                <a:gdLst>
                  <a:gd name="T0" fmla="*/ 0 w 898"/>
                  <a:gd name="T1" fmla="*/ 0 h 351"/>
                  <a:gd name="T2" fmla="*/ 491 w 898"/>
                  <a:gd name="T3" fmla="*/ 5 h 351"/>
                  <a:gd name="T4" fmla="*/ 898 w 898"/>
                  <a:gd name="T5" fmla="*/ 323 h 351"/>
                  <a:gd name="T6" fmla="*/ 401 w 898"/>
                  <a:gd name="T7" fmla="*/ 351 h 351"/>
                  <a:gd name="T8" fmla="*/ 0 w 898"/>
                  <a:gd name="T9" fmla="*/ 0 h 351"/>
                  <a:gd name="T10" fmla="*/ 0 w 898"/>
                  <a:gd name="T1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8" h="351">
                    <a:moveTo>
                      <a:pt x="0" y="0"/>
                    </a:moveTo>
                    <a:lnTo>
                      <a:pt x="491" y="5"/>
                    </a:lnTo>
                    <a:lnTo>
                      <a:pt x="898" y="323"/>
                    </a:lnTo>
                    <a:lnTo>
                      <a:pt x="401" y="35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:a16="http://schemas.microsoft.com/office/drawing/2014/main" id="{E3138180-7BC8-425E-A041-ABD9D646C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2721" y="2769304"/>
                <a:ext cx="1554534" cy="611891"/>
              </a:xfrm>
              <a:custGeom>
                <a:avLst/>
                <a:gdLst>
                  <a:gd name="T0" fmla="*/ 0 w 846"/>
                  <a:gd name="T1" fmla="*/ 0 h 333"/>
                  <a:gd name="T2" fmla="*/ 460 w 846"/>
                  <a:gd name="T3" fmla="*/ 5 h 333"/>
                  <a:gd name="T4" fmla="*/ 846 w 846"/>
                  <a:gd name="T5" fmla="*/ 307 h 333"/>
                  <a:gd name="T6" fmla="*/ 377 w 846"/>
                  <a:gd name="T7" fmla="*/ 333 h 333"/>
                  <a:gd name="T8" fmla="*/ 0 w 846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333">
                    <a:moveTo>
                      <a:pt x="0" y="0"/>
                    </a:moveTo>
                    <a:lnTo>
                      <a:pt x="460" y="5"/>
                    </a:lnTo>
                    <a:lnTo>
                      <a:pt x="846" y="307"/>
                    </a:lnTo>
                    <a:lnTo>
                      <a:pt x="377" y="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762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1">
                <a:extLst>
                  <a:ext uri="{FF2B5EF4-FFF2-40B4-BE49-F238E27FC236}">
                    <a16:creationId xmlns:a16="http://schemas.microsoft.com/office/drawing/2014/main" id="{A12365E3-6B14-48BB-95AE-3381DD5CE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4012" y="3346282"/>
                <a:ext cx="961017" cy="187426"/>
              </a:xfrm>
              <a:custGeom>
                <a:avLst/>
                <a:gdLst>
                  <a:gd name="T0" fmla="*/ 523 w 523"/>
                  <a:gd name="T1" fmla="*/ 0 h 102"/>
                  <a:gd name="T2" fmla="*/ 516 w 523"/>
                  <a:gd name="T3" fmla="*/ 19 h 102"/>
                  <a:gd name="T4" fmla="*/ 495 w 523"/>
                  <a:gd name="T5" fmla="*/ 66 h 102"/>
                  <a:gd name="T6" fmla="*/ 4 w 523"/>
                  <a:gd name="T7" fmla="*/ 102 h 102"/>
                  <a:gd name="T8" fmla="*/ 2 w 523"/>
                  <a:gd name="T9" fmla="*/ 102 h 102"/>
                  <a:gd name="T10" fmla="*/ 0 w 523"/>
                  <a:gd name="T11" fmla="*/ 100 h 102"/>
                  <a:gd name="T12" fmla="*/ 26 w 523"/>
                  <a:gd name="T13" fmla="*/ 28 h 102"/>
                  <a:gd name="T14" fmla="*/ 523 w 523"/>
                  <a:gd name="T15" fmla="*/ 0 h 102"/>
                  <a:gd name="T16" fmla="*/ 523 w 523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3" h="102">
                    <a:moveTo>
                      <a:pt x="523" y="0"/>
                    </a:moveTo>
                    <a:lnTo>
                      <a:pt x="516" y="19"/>
                    </a:lnTo>
                    <a:lnTo>
                      <a:pt x="495" y="66"/>
                    </a:lnTo>
                    <a:lnTo>
                      <a:pt x="4" y="102"/>
                    </a:lnTo>
                    <a:lnTo>
                      <a:pt x="2" y="102"/>
                    </a:lnTo>
                    <a:lnTo>
                      <a:pt x="0" y="100"/>
                    </a:lnTo>
                    <a:lnTo>
                      <a:pt x="26" y="28"/>
                    </a:lnTo>
                    <a:lnTo>
                      <a:pt x="523" y="0"/>
                    </a:lnTo>
                    <a:lnTo>
                      <a:pt x="5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82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1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2">
                <a:extLst>
                  <a:ext uri="{FF2B5EF4-FFF2-40B4-BE49-F238E27FC236}">
                    <a16:creationId xmlns:a16="http://schemas.microsoft.com/office/drawing/2014/main" id="{A9667771-2FAC-4BFA-917B-D632218AB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6358" y="2752765"/>
                <a:ext cx="775429" cy="777267"/>
              </a:xfrm>
              <a:custGeom>
                <a:avLst/>
                <a:gdLst>
                  <a:gd name="T0" fmla="*/ 21 w 422"/>
                  <a:gd name="T1" fmla="*/ 0 h 423"/>
                  <a:gd name="T2" fmla="*/ 14 w 422"/>
                  <a:gd name="T3" fmla="*/ 19 h 423"/>
                  <a:gd name="T4" fmla="*/ 14 w 422"/>
                  <a:gd name="T5" fmla="*/ 19 h 423"/>
                  <a:gd name="T6" fmla="*/ 0 w 422"/>
                  <a:gd name="T7" fmla="*/ 66 h 423"/>
                  <a:gd name="T8" fmla="*/ 0 w 422"/>
                  <a:gd name="T9" fmla="*/ 66 h 423"/>
                  <a:gd name="T10" fmla="*/ 396 w 422"/>
                  <a:gd name="T11" fmla="*/ 423 h 423"/>
                  <a:gd name="T12" fmla="*/ 422 w 422"/>
                  <a:gd name="T13" fmla="*/ 351 h 423"/>
                  <a:gd name="T14" fmla="*/ 21 w 422"/>
                  <a:gd name="T15" fmla="*/ 0 h 423"/>
                  <a:gd name="T16" fmla="*/ 21 w 422"/>
                  <a:gd name="T17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423">
                    <a:moveTo>
                      <a:pt x="21" y="0"/>
                    </a:moveTo>
                    <a:lnTo>
                      <a:pt x="14" y="19"/>
                    </a:lnTo>
                    <a:lnTo>
                      <a:pt x="14" y="1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96" y="423"/>
                    </a:lnTo>
                    <a:lnTo>
                      <a:pt x="422" y="351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61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77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3">
                <a:extLst>
                  <a:ext uri="{FF2B5EF4-FFF2-40B4-BE49-F238E27FC236}">
                    <a16:creationId xmlns:a16="http://schemas.microsoft.com/office/drawing/2014/main" id="{0B26A80B-CD82-4342-B5DC-D8975D6CD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5295" y="2787679"/>
                <a:ext cx="126788" cy="86364"/>
              </a:xfrm>
              <a:custGeom>
                <a:avLst/>
                <a:gdLst>
                  <a:gd name="T0" fmla="*/ 69 w 69"/>
                  <a:gd name="T1" fmla="*/ 0 h 47"/>
                  <a:gd name="T2" fmla="*/ 69 w 69"/>
                  <a:gd name="T3" fmla="*/ 0 h 47"/>
                  <a:gd name="T4" fmla="*/ 55 w 69"/>
                  <a:gd name="T5" fmla="*/ 47 h 47"/>
                  <a:gd name="T6" fmla="*/ 0 w 69"/>
                  <a:gd name="T7" fmla="*/ 0 h 47"/>
                  <a:gd name="T8" fmla="*/ 69 w 69"/>
                  <a:gd name="T9" fmla="*/ 0 h 47"/>
                  <a:gd name="T10" fmla="*/ 69 w 6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47">
                    <a:moveTo>
                      <a:pt x="69" y="0"/>
                    </a:moveTo>
                    <a:lnTo>
                      <a:pt x="69" y="0"/>
                    </a:lnTo>
                    <a:lnTo>
                      <a:pt x="55" y="4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4">
                <a:extLst>
                  <a:ext uri="{FF2B5EF4-FFF2-40B4-BE49-F238E27FC236}">
                    <a16:creationId xmlns:a16="http://schemas.microsoft.com/office/drawing/2014/main" id="{3E675BDA-3E0D-45EE-956E-23DFF6BBE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580" y="3381194"/>
                <a:ext cx="134138" cy="86364"/>
              </a:xfrm>
              <a:custGeom>
                <a:avLst/>
                <a:gdLst>
                  <a:gd name="T0" fmla="*/ 21 w 73"/>
                  <a:gd name="T1" fmla="*/ 0 h 47"/>
                  <a:gd name="T2" fmla="*/ 0 w 73"/>
                  <a:gd name="T3" fmla="*/ 47 h 47"/>
                  <a:gd name="T4" fmla="*/ 73 w 73"/>
                  <a:gd name="T5" fmla="*/ 43 h 47"/>
                  <a:gd name="T6" fmla="*/ 21 w 73"/>
                  <a:gd name="T7" fmla="*/ 0 h 47"/>
                  <a:gd name="T8" fmla="*/ 21 w 73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7">
                    <a:moveTo>
                      <a:pt x="21" y="0"/>
                    </a:moveTo>
                    <a:lnTo>
                      <a:pt x="0" y="47"/>
                    </a:lnTo>
                    <a:lnTo>
                      <a:pt x="73" y="43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5">
                <a:extLst>
                  <a:ext uri="{FF2B5EF4-FFF2-40B4-BE49-F238E27FC236}">
                    <a16:creationId xmlns:a16="http://schemas.microsoft.com/office/drawing/2014/main" id="{FA2319AB-B5AE-4565-B9C3-C91F787BE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9046" y="3564945"/>
                <a:ext cx="1984511" cy="1730934"/>
              </a:xfrm>
              <a:custGeom>
                <a:avLst/>
                <a:gdLst>
                  <a:gd name="T0" fmla="*/ 953 w 1080"/>
                  <a:gd name="T1" fmla="*/ 109 h 942"/>
                  <a:gd name="T2" fmla="*/ 865 w 1080"/>
                  <a:gd name="T3" fmla="*/ 118 h 942"/>
                  <a:gd name="T4" fmla="*/ 389 w 1080"/>
                  <a:gd name="T5" fmla="*/ 171 h 942"/>
                  <a:gd name="T6" fmla="*/ 384 w 1080"/>
                  <a:gd name="T7" fmla="*/ 185 h 942"/>
                  <a:gd name="T8" fmla="*/ 159 w 1080"/>
                  <a:gd name="T9" fmla="*/ 757 h 942"/>
                  <a:gd name="T10" fmla="*/ 130 w 1080"/>
                  <a:gd name="T11" fmla="*/ 826 h 942"/>
                  <a:gd name="T12" fmla="*/ 142 w 1080"/>
                  <a:gd name="T13" fmla="*/ 826 h 942"/>
                  <a:gd name="T14" fmla="*/ 206 w 1080"/>
                  <a:gd name="T15" fmla="*/ 812 h 942"/>
                  <a:gd name="T16" fmla="*/ 213 w 1080"/>
                  <a:gd name="T17" fmla="*/ 816 h 942"/>
                  <a:gd name="T18" fmla="*/ 213 w 1080"/>
                  <a:gd name="T19" fmla="*/ 816 h 942"/>
                  <a:gd name="T20" fmla="*/ 223 w 1080"/>
                  <a:gd name="T21" fmla="*/ 814 h 942"/>
                  <a:gd name="T22" fmla="*/ 697 w 1080"/>
                  <a:gd name="T23" fmla="*/ 707 h 942"/>
                  <a:gd name="T24" fmla="*/ 941 w 1080"/>
                  <a:gd name="T25" fmla="*/ 180 h 942"/>
                  <a:gd name="T26" fmla="*/ 926 w 1080"/>
                  <a:gd name="T27" fmla="*/ 171 h 942"/>
                  <a:gd name="T28" fmla="*/ 953 w 1080"/>
                  <a:gd name="T29" fmla="*/ 109 h 942"/>
                  <a:gd name="T30" fmla="*/ 953 w 1080"/>
                  <a:gd name="T31" fmla="*/ 109 h 942"/>
                  <a:gd name="T32" fmla="*/ 334 w 1080"/>
                  <a:gd name="T33" fmla="*/ 64 h 942"/>
                  <a:gd name="T34" fmla="*/ 1080 w 1080"/>
                  <a:gd name="T35" fmla="*/ 0 h 942"/>
                  <a:gd name="T36" fmla="*/ 720 w 1080"/>
                  <a:gd name="T37" fmla="*/ 771 h 942"/>
                  <a:gd name="T38" fmla="*/ 0 w 1080"/>
                  <a:gd name="T39" fmla="*/ 942 h 942"/>
                  <a:gd name="T40" fmla="*/ 334 w 1080"/>
                  <a:gd name="T41" fmla="*/ 64 h 942"/>
                  <a:gd name="T42" fmla="*/ 334 w 1080"/>
                  <a:gd name="T43" fmla="*/ 64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0" h="942">
                    <a:moveTo>
                      <a:pt x="953" y="109"/>
                    </a:moveTo>
                    <a:lnTo>
                      <a:pt x="865" y="118"/>
                    </a:lnTo>
                    <a:lnTo>
                      <a:pt x="389" y="171"/>
                    </a:lnTo>
                    <a:lnTo>
                      <a:pt x="384" y="185"/>
                    </a:lnTo>
                    <a:lnTo>
                      <a:pt x="159" y="757"/>
                    </a:lnTo>
                    <a:lnTo>
                      <a:pt x="130" y="826"/>
                    </a:lnTo>
                    <a:lnTo>
                      <a:pt x="142" y="826"/>
                    </a:lnTo>
                    <a:lnTo>
                      <a:pt x="206" y="812"/>
                    </a:lnTo>
                    <a:lnTo>
                      <a:pt x="213" y="816"/>
                    </a:lnTo>
                    <a:lnTo>
                      <a:pt x="213" y="816"/>
                    </a:lnTo>
                    <a:lnTo>
                      <a:pt x="223" y="814"/>
                    </a:lnTo>
                    <a:lnTo>
                      <a:pt x="697" y="707"/>
                    </a:lnTo>
                    <a:lnTo>
                      <a:pt x="941" y="180"/>
                    </a:lnTo>
                    <a:lnTo>
                      <a:pt x="926" y="171"/>
                    </a:lnTo>
                    <a:lnTo>
                      <a:pt x="953" y="109"/>
                    </a:lnTo>
                    <a:lnTo>
                      <a:pt x="953" y="109"/>
                    </a:lnTo>
                    <a:close/>
                    <a:moveTo>
                      <a:pt x="334" y="64"/>
                    </a:moveTo>
                    <a:lnTo>
                      <a:pt x="1080" y="0"/>
                    </a:lnTo>
                    <a:lnTo>
                      <a:pt x="720" y="771"/>
                    </a:lnTo>
                    <a:lnTo>
                      <a:pt x="0" y="942"/>
                    </a:lnTo>
                    <a:lnTo>
                      <a:pt x="334" y="64"/>
                    </a:lnTo>
                    <a:lnTo>
                      <a:pt x="334" y="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6">
                <a:extLst>
                  <a:ext uri="{FF2B5EF4-FFF2-40B4-BE49-F238E27FC236}">
                    <a16:creationId xmlns:a16="http://schemas.microsoft.com/office/drawing/2014/main" id="{F0CB1316-C5DF-40F0-9015-AD05C2DCB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650" y="3781771"/>
                <a:ext cx="1023493" cy="227851"/>
              </a:xfrm>
              <a:custGeom>
                <a:avLst/>
                <a:gdLst>
                  <a:gd name="T0" fmla="*/ 542 w 557"/>
                  <a:gd name="T1" fmla="*/ 53 h 124"/>
                  <a:gd name="T2" fmla="*/ 481 w 557"/>
                  <a:gd name="T3" fmla="*/ 0 h 124"/>
                  <a:gd name="T4" fmla="*/ 5 w 557"/>
                  <a:gd name="T5" fmla="*/ 53 h 124"/>
                  <a:gd name="T6" fmla="*/ 0 w 557"/>
                  <a:gd name="T7" fmla="*/ 67 h 124"/>
                  <a:gd name="T8" fmla="*/ 61 w 557"/>
                  <a:gd name="T9" fmla="*/ 124 h 124"/>
                  <a:gd name="T10" fmla="*/ 557 w 557"/>
                  <a:gd name="T11" fmla="*/ 62 h 124"/>
                  <a:gd name="T12" fmla="*/ 542 w 557"/>
                  <a:gd name="T13" fmla="*/ 53 h 124"/>
                  <a:gd name="T14" fmla="*/ 542 w 557"/>
                  <a:gd name="T15" fmla="*/ 5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124">
                    <a:moveTo>
                      <a:pt x="542" y="53"/>
                    </a:moveTo>
                    <a:lnTo>
                      <a:pt x="481" y="0"/>
                    </a:lnTo>
                    <a:lnTo>
                      <a:pt x="5" y="53"/>
                    </a:lnTo>
                    <a:lnTo>
                      <a:pt x="0" y="67"/>
                    </a:lnTo>
                    <a:lnTo>
                      <a:pt x="61" y="124"/>
                    </a:lnTo>
                    <a:lnTo>
                      <a:pt x="557" y="62"/>
                    </a:lnTo>
                    <a:lnTo>
                      <a:pt x="542" y="53"/>
                    </a:lnTo>
                    <a:lnTo>
                      <a:pt x="542" y="53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chemeClr val="accent3"/>
                  </a:gs>
                  <a:gs pos="0">
                    <a:schemeClr val="accent3"/>
                  </a:gs>
                  <a:gs pos="76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578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7">
                <a:extLst>
                  <a:ext uri="{FF2B5EF4-FFF2-40B4-BE49-F238E27FC236}">
                    <a16:creationId xmlns:a16="http://schemas.microsoft.com/office/drawing/2014/main" id="{ACE7E337-E7BC-46B7-8084-E95047048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3153" y="2682940"/>
                <a:ext cx="1519620" cy="2612939"/>
              </a:xfrm>
              <a:custGeom>
                <a:avLst/>
                <a:gdLst>
                  <a:gd name="T0" fmla="*/ 247 w 827"/>
                  <a:gd name="T1" fmla="*/ 230 h 1422"/>
                  <a:gd name="T2" fmla="*/ 266 w 827"/>
                  <a:gd name="T3" fmla="*/ 173 h 1422"/>
                  <a:gd name="T4" fmla="*/ 699 w 827"/>
                  <a:gd name="T5" fmla="*/ 596 h 1422"/>
                  <a:gd name="T6" fmla="*/ 699 w 827"/>
                  <a:gd name="T7" fmla="*/ 596 h 1422"/>
                  <a:gd name="T8" fmla="*/ 699 w 827"/>
                  <a:gd name="T9" fmla="*/ 596 h 1422"/>
                  <a:gd name="T10" fmla="*/ 488 w 827"/>
                  <a:gd name="T11" fmla="*/ 1173 h 1422"/>
                  <a:gd name="T12" fmla="*/ 460 w 827"/>
                  <a:gd name="T13" fmla="*/ 1246 h 1422"/>
                  <a:gd name="T14" fmla="*/ 410 w 827"/>
                  <a:gd name="T15" fmla="*/ 1187 h 1422"/>
                  <a:gd name="T16" fmla="*/ 405 w 827"/>
                  <a:gd name="T17" fmla="*/ 1187 h 1422"/>
                  <a:gd name="T18" fmla="*/ 66 w 827"/>
                  <a:gd name="T19" fmla="*/ 788 h 1422"/>
                  <a:gd name="T20" fmla="*/ 102 w 827"/>
                  <a:gd name="T21" fmla="*/ 672 h 1422"/>
                  <a:gd name="T22" fmla="*/ 102 w 827"/>
                  <a:gd name="T23" fmla="*/ 670 h 1422"/>
                  <a:gd name="T24" fmla="*/ 104 w 827"/>
                  <a:gd name="T25" fmla="*/ 660 h 1422"/>
                  <a:gd name="T26" fmla="*/ 104 w 827"/>
                  <a:gd name="T27" fmla="*/ 660 h 1422"/>
                  <a:gd name="T28" fmla="*/ 232 w 827"/>
                  <a:gd name="T29" fmla="*/ 230 h 1422"/>
                  <a:gd name="T30" fmla="*/ 247 w 827"/>
                  <a:gd name="T31" fmla="*/ 230 h 1422"/>
                  <a:gd name="T32" fmla="*/ 247 w 827"/>
                  <a:gd name="T33" fmla="*/ 230 h 1422"/>
                  <a:gd name="T34" fmla="*/ 827 w 827"/>
                  <a:gd name="T35" fmla="*/ 544 h 1422"/>
                  <a:gd name="T36" fmla="*/ 237 w 827"/>
                  <a:gd name="T37" fmla="*/ 0 h 1422"/>
                  <a:gd name="T38" fmla="*/ 0 w 827"/>
                  <a:gd name="T39" fmla="*/ 819 h 1422"/>
                  <a:gd name="T40" fmla="*/ 493 w 827"/>
                  <a:gd name="T41" fmla="*/ 1422 h 1422"/>
                  <a:gd name="T42" fmla="*/ 827 w 827"/>
                  <a:gd name="T43" fmla="*/ 544 h 1422"/>
                  <a:gd name="T44" fmla="*/ 827 w 827"/>
                  <a:gd name="T45" fmla="*/ 544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7" h="1422">
                    <a:moveTo>
                      <a:pt x="247" y="230"/>
                    </a:moveTo>
                    <a:lnTo>
                      <a:pt x="266" y="173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488" y="1173"/>
                    </a:lnTo>
                    <a:lnTo>
                      <a:pt x="460" y="1246"/>
                    </a:lnTo>
                    <a:lnTo>
                      <a:pt x="410" y="1187"/>
                    </a:lnTo>
                    <a:lnTo>
                      <a:pt x="405" y="1187"/>
                    </a:lnTo>
                    <a:lnTo>
                      <a:pt x="66" y="788"/>
                    </a:lnTo>
                    <a:lnTo>
                      <a:pt x="102" y="672"/>
                    </a:lnTo>
                    <a:lnTo>
                      <a:pt x="102" y="670"/>
                    </a:lnTo>
                    <a:lnTo>
                      <a:pt x="104" y="660"/>
                    </a:lnTo>
                    <a:lnTo>
                      <a:pt x="104" y="660"/>
                    </a:lnTo>
                    <a:lnTo>
                      <a:pt x="232" y="230"/>
                    </a:lnTo>
                    <a:lnTo>
                      <a:pt x="247" y="230"/>
                    </a:lnTo>
                    <a:lnTo>
                      <a:pt x="247" y="230"/>
                    </a:lnTo>
                    <a:close/>
                    <a:moveTo>
                      <a:pt x="827" y="544"/>
                    </a:moveTo>
                    <a:lnTo>
                      <a:pt x="237" y="0"/>
                    </a:lnTo>
                    <a:lnTo>
                      <a:pt x="0" y="819"/>
                    </a:lnTo>
                    <a:lnTo>
                      <a:pt x="493" y="1422"/>
                    </a:lnTo>
                    <a:lnTo>
                      <a:pt x="827" y="544"/>
                    </a:lnTo>
                    <a:lnTo>
                      <a:pt x="827" y="544"/>
                    </a:lnTo>
                    <a:close/>
                  </a:path>
                </a:pathLst>
              </a:custGeom>
              <a:solidFill>
                <a:srgbClr val="01627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8">
                <a:extLst>
                  <a:ext uri="{FF2B5EF4-FFF2-40B4-BE49-F238E27FC236}">
                    <a16:creationId xmlns:a16="http://schemas.microsoft.com/office/drawing/2014/main" id="{9DD403A1-807A-4C2B-9D3F-2C38C1DCE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7019" y="3000830"/>
                <a:ext cx="134138" cy="104739"/>
              </a:xfrm>
              <a:custGeom>
                <a:avLst/>
                <a:gdLst>
                  <a:gd name="T0" fmla="*/ 0 w 73"/>
                  <a:gd name="T1" fmla="*/ 57 h 57"/>
                  <a:gd name="T2" fmla="*/ 19 w 73"/>
                  <a:gd name="T3" fmla="*/ 0 h 57"/>
                  <a:gd name="T4" fmla="*/ 73 w 73"/>
                  <a:gd name="T5" fmla="*/ 55 h 57"/>
                  <a:gd name="T6" fmla="*/ 0 w 73"/>
                  <a:gd name="T7" fmla="*/ 57 h 57"/>
                  <a:gd name="T8" fmla="*/ 0 w 73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7">
                    <a:moveTo>
                      <a:pt x="0" y="57"/>
                    </a:moveTo>
                    <a:lnTo>
                      <a:pt x="19" y="0"/>
                    </a:lnTo>
                    <a:lnTo>
                      <a:pt x="73" y="55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9">
                <a:extLst>
                  <a:ext uri="{FF2B5EF4-FFF2-40B4-BE49-F238E27FC236}">
                    <a16:creationId xmlns:a16="http://schemas.microsoft.com/office/drawing/2014/main" id="{CE3588EA-2977-43DF-97E1-D5BE96874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130" y="3101489"/>
                <a:ext cx="858117" cy="692742"/>
              </a:xfrm>
              <a:custGeom>
                <a:avLst/>
                <a:gdLst>
                  <a:gd name="T0" fmla="*/ 15 w 467"/>
                  <a:gd name="T1" fmla="*/ 2 h 377"/>
                  <a:gd name="T2" fmla="*/ 88 w 467"/>
                  <a:gd name="T3" fmla="*/ 0 h 377"/>
                  <a:gd name="T4" fmla="*/ 467 w 467"/>
                  <a:gd name="T5" fmla="*/ 368 h 377"/>
                  <a:gd name="T6" fmla="*/ 467 w 467"/>
                  <a:gd name="T7" fmla="*/ 368 h 377"/>
                  <a:gd name="T8" fmla="*/ 382 w 467"/>
                  <a:gd name="T9" fmla="*/ 377 h 377"/>
                  <a:gd name="T10" fmla="*/ 0 w 467"/>
                  <a:gd name="T11" fmla="*/ 2 h 377"/>
                  <a:gd name="T12" fmla="*/ 15 w 467"/>
                  <a:gd name="T13" fmla="*/ 2 h 377"/>
                  <a:gd name="T14" fmla="*/ 15 w 467"/>
                  <a:gd name="T15" fmla="*/ 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7" h="377">
                    <a:moveTo>
                      <a:pt x="15" y="2"/>
                    </a:moveTo>
                    <a:lnTo>
                      <a:pt x="88" y="0"/>
                    </a:lnTo>
                    <a:lnTo>
                      <a:pt x="467" y="368"/>
                    </a:lnTo>
                    <a:lnTo>
                      <a:pt x="467" y="368"/>
                    </a:lnTo>
                    <a:lnTo>
                      <a:pt x="382" y="377"/>
                    </a:lnTo>
                    <a:lnTo>
                      <a:pt x="0" y="2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91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0">
                <a:extLst>
                  <a:ext uri="{FF2B5EF4-FFF2-40B4-BE49-F238E27FC236}">
                    <a16:creationId xmlns:a16="http://schemas.microsoft.com/office/drawing/2014/main" id="{D7E2B3BD-92AB-4760-ACDF-CE2FDADF0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1210" y="3904885"/>
                <a:ext cx="525528" cy="1159469"/>
              </a:xfrm>
              <a:custGeom>
                <a:avLst/>
                <a:gdLst>
                  <a:gd name="T0" fmla="*/ 286 w 286"/>
                  <a:gd name="T1" fmla="*/ 57 h 631"/>
                  <a:gd name="T2" fmla="*/ 225 w 286"/>
                  <a:gd name="T3" fmla="*/ 0 h 631"/>
                  <a:gd name="T4" fmla="*/ 0 w 286"/>
                  <a:gd name="T5" fmla="*/ 572 h 631"/>
                  <a:gd name="T6" fmla="*/ 47 w 286"/>
                  <a:gd name="T7" fmla="*/ 627 h 631"/>
                  <a:gd name="T8" fmla="*/ 54 w 286"/>
                  <a:gd name="T9" fmla="*/ 631 h 631"/>
                  <a:gd name="T10" fmla="*/ 286 w 286"/>
                  <a:gd name="T11" fmla="*/ 57 h 631"/>
                  <a:gd name="T12" fmla="*/ 286 w 286"/>
                  <a:gd name="T13" fmla="*/ 57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631">
                    <a:moveTo>
                      <a:pt x="286" y="57"/>
                    </a:moveTo>
                    <a:lnTo>
                      <a:pt x="225" y="0"/>
                    </a:lnTo>
                    <a:lnTo>
                      <a:pt x="0" y="572"/>
                    </a:lnTo>
                    <a:lnTo>
                      <a:pt x="47" y="627"/>
                    </a:lnTo>
                    <a:lnTo>
                      <a:pt x="54" y="631"/>
                    </a:lnTo>
                    <a:lnTo>
                      <a:pt x="286" y="57"/>
                    </a:lnTo>
                    <a:lnTo>
                      <a:pt x="286" y="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46000">
                    <a:schemeClr val="accent3"/>
                  </a:gs>
                  <a:gs pos="67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" name="Freeform: Shape 21">
                <a:extLst>
                  <a:ext uri="{FF2B5EF4-FFF2-40B4-BE49-F238E27FC236}">
                    <a16:creationId xmlns:a16="http://schemas.microsoft.com/office/drawing/2014/main" id="{136E3891-491E-4351-A2FC-F109D1EAC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0435" y="3895696"/>
                <a:ext cx="1337707" cy="1168656"/>
              </a:xfrm>
              <a:custGeom>
                <a:avLst/>
                <a:gdLst>
                  <a:gd name="T0" fmla="*/ 232 w 728"/>
                  <a:gd name="T1" fmla="*/ 62 h 636"/>
                  <a:gd name="T2" fmla="*/ 728 w 728"/>
                  <a:gd name="T3" fmla="*/ 0 h 636"/>
                  <a:gd name="T4" fmla="*/ 484 w 728"/>
                  <a:gd name="T5" fmla="*/ 527 h 636"/>
                  <a:gd name="T6" fmla="*/ 10 w 728"/>
                  <a:gd name="T7" fmla="*/ 634 h 636"/>
                  <a:gd name="T8" fmla="*/ 0 w 728"/>
                  <a:gd name="T9" fmla="*/ 636 h 636"/>
                  <a:gd name="T10" fmla="*/ 0 w 728"/>
                  <a:gd name="T11" fmla="*/ 636 h 636"/>
                  <a:gd name="T12" fmla="*/ 232 w 728"/>
                  <a:gd name="T13" fmla="*/ 62 h 636"/>
                  <a:gd name="T14" fmla="*/ 232 w 728"/>
                  <a:gd name="T15" fmla="*/ 62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8" h="636">
                    <a:moveTo>
                      <a:pt x="232" y="62"/>
                    </a:moveTo>
                    <a:lnTo>
                      <a:pt x="728" y="0"/>
                    </a:lnTo>
                    <a:lnTo>
                      <a:pt x="484" y="527"/>
                    </a:lnTo>
                    <a:lnTo>
                      <a:pt x="10" y="634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232" y="62"/>
                    </a:lnTo>
                    <a:lnTo>
                      <a:pt x="232" y="62"/>
                    </a:lnTo>
                    <a:close/>
                  </a:path>
                </a:pathLst>
              </a:custGeom>
              <a:solidFill>
                <a:srgbClr val="F8F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2">
                <a:extLst>
                  <a:ext uri="{FF2B5EF4-FFF2-40B4-BE49-F238E27FC236}">
                    <a16:creationId xmlns:a16="http://schemas.microsoft.com/office/drawing/2014/main" id="{77BB73FB-105F-4EEC-852A-F0AEEC87E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6160" y="3917747"/>
                <a:ext cx="1280744" cy="1124556"/>
              </a:xfrm>
              <a:custGeom>
                <a:avLst/>
                <a:gdLst>
                  <a:gd name="T0" fmla="*/ 223 w 697"/>
                  <a:gd name="T1" fmla="*/ 59 h 612"/>
                  <a:gd name="T2" fmla="*/ 697 w 697"/>
                  <a:gd name="T3" fmla="*/ 0 h 612"/>
                  <a:gd name="T4" fmla="*/ 463 w 697"/>
                  <a:gd name="T5" fmla="*/ 508 h 612"/>
                  <a:gd name="T6" fmla="*/ 0 w 697"/>
                  <a:gd name="T7" fmla="*/ 612 h 612"/>
                  <a:gd name="T8" fmla="*/ 223 w 697"/>
                  <a:gd name="T9" fmla="*/ 59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612">
                    <a:moveTo>
                      <a:pt x="223" y="59"/>
                    </a:moveTo>
                    <a:lnTo>
                      <a:pt x="697" y="0"/>
                    </a:lnTo>
                    <a:lnTo>
                      <a:pt x="463" y="508"/>
                    </a:lnTo>
                    <a:lnTo>
                      <a:pt x="0" y="612"/>
                    </a:lnTo>
                    <a:lnTo>
                      <a:pt x="223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3">
                <a:extLst>
                  <a:ext uri="{FF2B5EF4-FFF2-40B4-BE49-F238E27FC236}">
                    <a16:creationId xmlns:a16="http://schemas.microsoft.com/office/drawing/2014/main" id="{0067D1C6-0C2B-40F8-96FF-44187DC26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4429" y="3105567"/>
                <a:ext cx="1006956" cy="1758498"/>
              </a:xfrm>
              <a:custGeom>
                <a:avLst/>
                <a:gdLst>
                  <a:gd name="T0" fmla="*/ 548 w 548"/>
                  <a:gd name="T1" fmla="*/ 375 h 957"/>
                  <a:gd name="T2" fmla="*/ 166 w 548"/>
                  <a:gd name="T3" fmla="*/ 0 h 957"/>
                  <a:gd name="T4" fmla="*/ 38 w 548"/>
                  <a:gd name="T5" fmla="*/ 430 h 957"/>
                  <a:gd name="T6" fmla="*/ 38 w 548"/>
                  <a:gd name="T7" fmla="*/ 430 h 957"/>
                  <a:gd name="T8" fmla="*/ 36 w 548"/>
                  <a:gd name="T9" fmla="*/ 440 h 957"/>
                  <a:gd name="T10" fmla="*/ 36 w 548"/>
                  <a:gd name="T11" fmla="*/ 442 h 957"/>
                  <a:gd name="T12" fmla="*/ 0 w 548"/>
                  <a:gd name="T13" fmla="*/ 558 h 957"/>
                  <a:gd name="T14" fmla="*/ 339 w 548"/>
                  <a:gd name="T15" fmla="*/ 957 h 957"/>
                  <a:gd name="T16" fmla="*/ 548 w 548"/>
                  <a:gd name="T17" fmla="*/ 375 h 957"/>
                  <a:gd name="T18" fmla="*/ 548 w 548"/>
                  <a:gd name="T19" fmla="*/ 375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8" h="957">
                    <a:moveTo>
                      <a:pt x="548" y="375"/>
                    </a:moveTo>
                    <a:lnTo>
                      <a:pt x="166" y="0"/>
                    </a:lnTo>
                    <a:lnTo>
                      <a:pt x="38" y="430"/>
                    </a:lnTo>
                    <a:lnTo>
                      <a:pt x="38" y="430"/>
                    </a:lnTo>
                    <a:lnTo>
                      <a:pt x="36" y="440"/>
                    </a:lnTo>
                    <a:lnTo>
                      <a:pt x="36" y="442"/>
                    </a:lnTo>
                    <a:lnTo>
                      <a:pt x="0" y="558"/>
                    </a:lnTo>
                    <a:lnTo>
                      <a:pt x="339" y="957"/>
                    </a:lnTo>
                    <a:lnTo>
                      <a:pt x="548" y="375"/>
                    </a:lnTo>
                    <a:lnTo>
                      <a:pt x="548" y="375"/>
                    </a:lnTo>
                    <a:close/>
                  </a:path>
                </a:pathLst>
              </a:custGeom>
              <a:solidFill>
                <a:srgbClr val="E1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4">
                <a:extLst>
                  <a:ext uri="{FF2B5EF4-FFF2-40B4-BE49-F238E27FC236}">
                    <a16:creationId xmlns:a16="http://schemas.microsoft.com/office/drawing/2014/main" id="{6D17480A-5A9A-41EE-B00F-D6E975817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154" y="3136403"/>
                <a:ext cx="962855" cy="1696022"/>
              </a:xfrm>
              <a:custGeom>
                <a:avLst/>
                <a:gdLst>
                  <a:gd name="T0" fmla="*/ 0 w 524"/>
                  <a:gd name="T1" fmla="*/ 539 h 923"/>
                  <a:gd name="T2" fmla="*/ 33 w 524"/>
                  <a:gd name="T3" fmla="*/ 425 h 923"/>
                  <a:gd name="T4" fmla="*/ 33 w 524"/>
                  <a:gd name="T5" fmla="*/ 425 h 923"/>
                  <a:gd name="T6" fmla="*/ 159 w 524"/>
                  <a:gd name="T7" fmla="*/ 0 h 923"/>
                  <a:gd name="T8" fmla="*/ 524 w 524"/>
                  <a:gd name="T9" fmla="*/ 361 h 923"/>
                  <a:gd name="T10" fmla="*/ 323 w 524"/>
                  <a:gd name="T11" fmla="*/ 923 h 923"/>
                  <a:gd name="T12" fmla="*/ 0 w 524"/>
                  <a:gd name="T13" fmla="*/ 539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4" h="923">
                    <a:moveTo>
                      <a:pt x="0" y="539"/>
                    </a:moveTo>
                    <a:lnTo>
                      <a:pt x="33" y="425"/>
                    </a:lnTo>
                    <a:lnTo>
                      <a:pt x="33" y="425"/>
                    </a:lnTo>
                    <a:lnTo>
                      <a:pt x="159" y="0"/>
                    </a:lnTo>
                    <a:lnTo>
                      <a:pt x="524" y="361"/>
                    </a:lnTo>
                    <a:lnTo>
                      <a:pt x="323" y="923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01627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5">
                <a:extLst>
                  <a:ext uri="{FF2B5EF4-FFF2-40B4-BE49-F238E27FC236}">
                    <a16:creationId xmlns:a16="http://schemas.microsoft.com/office/drawing/2014/main" id="{39C0CAAC-2AD1-43D7-8687-CE33921F4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020" y="3777693"/>
                <a:ext cx="540228" cy="1085969"/>
              </a:xfrm>
              <a:custGeom>
                <a:avLst/>
                <a:gdLst>
                  <a:gd name="T0" fmla="*/ 209 w 294"/>
                  <a:gd name="T1" fmla="*/ 9 h 591"/>
                  <a:gd name="T2" fmla="*/ 294 w 294"/>
                  <a:gd name="T3" fmla="*/ 0 h 591"/>
                  <a:gd name="T4" fmla="*/ 83 w 294"/>
                  <a:gd name="T5" fmla="*/ 577 h 591"/>
                  <a:gd name="T6" fmla="*/ 5 w 294"/>
                  <a:gd name="T7" fmla="*/ 591 h 591"/>
                  <a:gd name="T8" fmla="*/ 0 w 294"/>
                  <a:gd name="T9" fmla="*/ 591 h 591"/>
                  <a:gd name="T10" fmla="*/ 209 w 294"/>
                  <a:gd name="T11" fmla="*/ 9 h 591"/>
                  <a:gd name="T12" fmla="*/ 209 w 294"/>
                  <a:gd name="T13" fmla="*/ 9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4" h="591">
                    <a:moveTo>
                      <a:pt x="209" y="9"/>
                    </a:moveTo>
                    <a:lnTo>
                      <a:pt x="294" y="0"/>
                    </a:lnTo>
                    <a:lnTo>
                      <a:pt x="83" y="577"/>
                    </a:lnTo>
                    <a:lnTo>
                      <a:pt x="5" y="591"/>
                    </a:lnTo>
                    <a:lnTo>
                      <a:pt x="0" y="591"/>
                    </a:lnTo>
                    <a:lnTo>
                      <a:pt x="209" y="9"/>
                    </a:lnTo>
                    <a:lnTo>
                      <a:pt x="209" y="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6">
                <a:extLst>
                  <a:ext uri="{FF2B5EF4-FFF2-40B4-BE49-F238E27FC236}">
                    <a16:creationId xmlns:a16="http://schemas.microsoft.com/office/drawing/2014/main" id="{A3903BB1-69A8-4F7B-8357-DF1B4195C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3352" y="2818916"/>
                <a:ext cx="970205" cy="746029"/>
              </a:xfrm>
              <a:custGeom>
                <a:avLst/>
                <a:gdLst>
                  <a:gd name="T0" fmla="*/ 0 w 528"/>
                  <a:gd name="T1" fmla="*/ 0 h 406"/>
                  <a:gd name="T2" fmla="*/ 0 w 528"/>
                  <a:gd name="T3" fmla="*/ 0 h 406"/>
                  <a:gd name="T4" fmla="*/ 528 w 528"/>
                  <a:gd name="T5" fmla="*/ 406 h 406"/>
                  <a:gd name="T6" fmla="*/ 0 w 528"/>
                  <a:gd name="T7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406">
                    <a:moveTo>
                      <a:pt x="0" y="0"/>
                    </a:moveTo>
                    <a:lnTo>
                      <a:pt x="0" y="0"/>
                    </a:lnTo>
                    <a:lnTo>
                      <a:pt x="528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7">
                <a:extLst>
                  <a:ext uri="{FF2B5EF4-FFF2-40B4-BE49-F238E27FC236}">
                    <a16:creationId xmlns:a16="http://schemas.microsoft.com/office/drawing/2014/main" id="{FECCFB13-73DE-4782-A21A-7932DB204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66" y="2682940"/>
                <a:ext cx="400577" cy="1378132"/>
              </a:xfrm>
              <a:custGeom>
                <a:avLst/>
                <a:gdLst>
                  <a:gd name="T0" fmla="*/ 0 w 218"/>
                  <a:gd name="T1" fmla="*/ 750 h 750"/>
                  <a:gd name="T2" fmla="*/ 0 w 218"/>
                  <a:gd name="T3" fmla="*/ 750 h 750"/>
                  <a:gd name="T4" fmla="*/ 218 w 218"/>
                  <a:gd name="T5" fmla="*/ 0 h 750"/>
                  <a:gd name="T6" fmla="*/ 0 w 218"/>
                  <a:gd name="T7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750">
                    <a:moveTo>
                      <a:pt x="0" y="750"/>
                    </a:moveTo>
                    <a:lnTo>
                      <a:pt x="0" y="750"/>
                    </a:lnTo>
                    <a:lnTo>
                      <a:pt x="218" y="0"/>
                    </a:lnTo>
                    <a:lnTo>
                      <a:pt x="0" y="7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28">
                <a:extLst>
                  <a:ext uri="{FF2B5EF4-FFF2-40B4-BE49-F238E27FC236}">
                    <a16:creationId xmlns:a16="http://schemas.microsoft.com/office/drawing/2014/main" id="{99FF73F6-ABBB-4897-9B27-3880D87B1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4968" y="2682940"/>
                <a:ext cx="2458589" cy="2612939"/>
              </a:xfrm>
              <a:custGeom>
                <a:avLst/>
                <a:gdLst>
                  <a:gd name="T0" fmla="*/ 265 w 1338"/>
                  <a:gd name="T1" fmla="*/ 1420 h 1422"/>
                  <a:gd name="T2" fmla="*/ 597 w 1338"/>
                  <a:gd name="T3" fmla="*/ 548 h 1422"/>
                  <a:gd name="T4" fmla="*/ 1336 w 1338"/>
                  <a:gd name="T5" fmla="*/ 487 h 1422"/>
                  <a:gd name="T6" fmla="*/ 1338 w 1338"/>
                  <a:gd name="T7" fmla="*/ 480 h 1422"/>
                  <a:gd name="T8" fmla="*/ 1331 w 1338"/>
                  <a:gd name="T9" fmla="*/ 475 h 1422"/>
                  <a:gd name="T10" fmla="*/ 594 w 1338"/>
                  <a:gd name="T11" fmla="*/ 537 h 1422"/>
                  <a:gd name="T12" fmla="*/ 12 w 1338"/>
                  <a:gd name="T13" fmla="*/ 0 h 1422"/>
                  <a:gd name="T14" fmla="*/ 2 w 1338"/>
                  <a:gd name="T15" fmla="*/ 0 h 1422"/>
                  <a:gd name="T16" fmla="*/ 0 w 1338"/>
                  <a:gd name="T17" fmla="*/ 7 h 1422"/>
                  <a:gd name="T18" fmla="*/ 585 w 1338"/>
                  <a:gd name="T19" fmla="*/ 546 h 1422"/>
                  <a:gd name="T20" fmla="*/ 253 w 1338"/>
                  <a:gd name="T21" fmla="*/ 1417 h 1422"/>
                  <a:gd name="T22" fmla="*/ 258 w 1338"/>
                  <a:gd name="T23" fmla="*/ 1422 h 1422"/>
                  <a:gd name="T24" fmla="*/ 265 w 1338"/>
                  <a:gd name="T25" fmla="*/ 1420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8" h="1422">
                    <a:moveTo>
                      <a:pt x="265" y="1420"/>
                    </a:moveTo>
                    <a:lnTo>
                      <a:pt x="597" y="548"/>
                    </a:lnTo>
                    <a:lnTo>
                      <a:pt x="1336" y="487"/>
                    </a:lnTo>
                    <a:lnTo>
                      <a:pt x="1338" y="480"/>
                    </a:lnTo>
                    <a:lnTo>
                      <a:pt x="1331" y="475"/>
                    </a:lnTo>
                    <a:lnTo>
                      <a:pt x="594" y="537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585" y="546"/>
                    </a:lnTo>
                    <a:lnTo>
                      <a:pt x="253" y="1417"/>
                    </a:lnTo>
                    <a:lnTo>
                      <a:pt x="258" y="1422"/>
                    </a:lnTo>
                    <a:lnTo>
                      <a:pt x="265" y="1420"/>
                    </a:ln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Oval 32">
              <a:extLst>
                <a:ext uri="{FF2B5EF4-FFF2-40B4-BE49-F238E27FC236}">
                  <a16:creationId xmlns:a16="http://schemas.microsoft.com/office/drawing/2014/main" id="{A6D3087B-7E2D-4EED-911A-D059D08B0D3F}"/>
                </a:ext>
              </a:extLst>
            </p:cNvPr>
            <p:cNvSpPr/>
            <p:nvPr/>
          </p:nvSpPr>
          <p:spPr>
            <a:xfrm>
              <a:off x="4767402" y="3581365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36">
              <a:extLst>
                <a:ext uri="{FF2B5EF4-FFF2-40B4-BE49-F238E27FC236}">
                  <a16:creationId xmlns:a16="http://schemas.microsoft.com/office/drawing/2014/main" id="{9C8BC017-8CD2-4833-86A1-067F8ABA4D06}"/>
                </a:ext>
              </a:extLst>
            </p:cNvPr>
            <p:cNvSpPr/>
            <p:nvPr/>
          </p:nvSpPr>
          <p:spPr>
            <a:xfrm flipH="1">
              <a:off x="6443377" y="2282607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40">
              <a:extLst>
                <a:ext uri="{FF2B5EF4-FFF2-40B4-BE49-F238E27FC236}">
                  <a16:creationId xmlns:a16="http://schemas.microsoft.com/office/drawing/2014/main" id="{10E9AF62-4515-42B7-8DFC-ABB9E9E29D46}"/>
                </a:ext>
              </a:extLst>
            </p:cNvPr>
            <p:cNvSpPr/>
            <p:nvPr/>
          </p:nvSpPr>
          <p:spPr>
            <a:xfrm flipH="1">
              <a:off x="6757089" y="4243304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9" name="Straight Connector 30">
            <a:extLst>
              <a:ext uri="{FF2B5EF4-FFF2-40B4-BE49-F238E27FC236}">
                <a16:creationId xmlns:a16="http://schemas.microsoft.com/office/drawing/2014/main" id="{1C686986-3477-4D1F-9C92-A5840111CDB6}"/>
              </a:ext>
            </a:extLst>
          </p:cNvPr>
          <p:cNvSpPr/>
          <p:nvPr/>
        </p:nvSpPr>
        <p:spPr>
          <a:xfrm flipH="1" flipV="1">
            <a:off x="3815230" y="3181038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50" name="Straight Connector 31">
            <a:extLst>
              <a:ext uri="{FF2B5EF4-FFF2-40B4-BE49-F238E27FC236}">
                <a16:creationId xmlns:a16="http://schemas.microsoft.com/office/drawing/2014/main" id="{7487CAD3-1AFE-4E96-9C6E-1BBF7D79F982}"/>
              </a:ext>
            </a:extLst>
          </p:cNvPr>
          <p:cNvCxnSpPr/>
          <p:nvPr/>
        </p:nvCxnSpPr>
        <p:spPr>
          <a:xfrm flipH="1">
            <a:off x="3815230" y="3541376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Straight Connector 34">
            <a:extLst>
              <a:ext uri="{FF2B5EF4-FFF2-40B4-BE49-F238E27FC236}">
                <a16:creationId xmlns:a16="http://schemas.microsoft.com/office/drawing/2014/main" id="{CDBDBD93-C8B1-46E7-986E-AE0E4AFB07AE}"/>
              </a:ext>
            </a:extLst>
          </p:cNvPr>
          <p:cNvSpPr/>
          <p:nvPr/>
        </p:nvSpPr>
        <p:spPr>
          <a:xfrm flipV="1">
            <a:off x="7752844" y="2206969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52" name="Straight Connector 35">
            <a:extLst>
              <a:ext uri="{FF2B5EF4-FFF2-40B4-BE49-F238E27FC236}">
                <a16:creationId xmlns:a16="http://schemas.microsoft.com/office/drawing/2014/main" id="{988DC7F4-8396-46BE-BEC7-B1790408D5D3}"/>
              </a:ext>
            </a:extLst>
          </p:cNvPr>
          <p:cNvCxnSpPr/>
          <p:nvPr/>
        </p:nvCxnSpPr>
        <p:spPr>
          <a:xfrm>
            <a:off x="6443557" y="2567307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Straight Connector 38">
            <a:extLst>
              <a:ext uri="{FF2B5EF4-FFF2-40B4-BE49-F238E27FC236}">
                <a16:creationId xmlns:a16="http://schemas.microsoft.com/office/drawing/2014/main" id="{D9D178ED-0C9C-483E-A98E-097DC5FC9FEF}"/>
              </a:ext>
            </a:extLst>
          </p:cNvPr>
          <p:cNvSpPr/>
          <p:nvPr/>
        </p:nvSpPr>
        <p:spPr>
          <a:xfrm flipV="1">
            <a:off x="7988128" y="3677492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54" name="Straight Connector 39">
            <a:extLst>
              <a:ext uri="{FF2B5EF4-FFF2-40B4-BE49-F238E27FC236}">
                <a16:creationId xmlns:a16="http://schemas.microsoft.com/office/drawing/2014/main" id="{693B9A9A-5FB8-4D0D-B0FE-1B23065E36B3}"/>
              </a:ext>
            </a:extLst>
          </p:cNvPr>
          <p:cNvCxnSpPr/>
          <p:nvPr/>
        </p:nvCxnSpPr>
        <p:spPr>
          <a:xfrm>
            <a:off x="6678841" y="4037830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0">
            <a:extLst>
              <a:ext uri="{FF2B5EF4-FFF2-40B4-BE49-F238E27FC236}">
                <a16:creationId xmlns:a16="http://schemas.microsoft.com/office/drawing/2014/main" id="{74FFCEC3-5FCC-4359-933F-55EC0C7D7C1C}"/>
              </a:ext>
            </a:extLst>
          </p:cNvPr>
          <p:cNvSpPr txBox="1"/>
          <p:nvPr/>
        </p:nvSpPr>
        <p:spPr>
          <a:xfrm>
            <a:off x="1323849" y="4328728"/>
            <a:ext cx="2174094" cy="390780"/>
          </a:xfrm>
          <a:prstGeom prst="rect">
            <a:avLst/>
          </a:prstGeom>
          <a:noFill/>
        </p:spPr>
        <p:txBody>
          <a:bodyPr wrap="square" lIns="0" tIns="0" rIns="144000" bIns="0">
            <a:no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不要和开车的人聊天</a:t>
            </a:r>
          </a:p>
        </p:txBody>
      </p:sp>
      <p:sp>
        <p:nvSpPr>
          <p:cNvPr id="60" name="TextBox 54">
            <a:extLst>
              <a:ext uri="{FF2B5EF4-FFF2-40B4-BE49-F238E27FC236}">
                <a16:creationId xmlns:a16="http://schemas.microsoft.com/office/drawing/2014/main" id="{CC594E69-EFB7-4CC3-B916-C992A06A8BE2}"/>
              </a:ext>
            </a:extLst>
          </p:cNvPr>
          <p:cNvSpPr txBox="1"/>
          <p:nvPr/>
        </p:nvSpPr>
        <p:spPr>
          <a:xfrm>
            <a:off x="7892271" y="2824336"/>
            <a:ext cx="2701604" cy="184666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严禁在机动车道下车</a:t>
            </a:r>
          </a:p>
        </p:txBody>
      </p:sp>
      <p:sp>
        <p:nvSpPr>
          <p:cNvPr id="62" name="TextBox 56">
            <a:extLst>
              <a:ext uri="{FF2B5EF4-FFF2-40B4-BE49-F238E27FC236}">
                <a16:creationId xmlns:a16="http://schemas.microsoft.com/office/drawing/2014/main" id="{998CEC2B-42F8-4DD2-A89F-4300147F7E26}"/>
              </a:ext>
            </a:extLst>
          </p:cNvPr>
          <p:cNvSpPr txBox="1"/>
          <p:nvPr/>
        </p:nvSpPr>
        <p:spPr>
          <a:xfrm>
            <a:off x="8114677" y="5611760"/>
            <a:ext cx="2701604" cy="390780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一看二慢三通过</a:t>
            </a:r>
          </a:p>
        </p:txBody>
      </p:sp>
      <p:pic>
        <p:nvPicPr>
          <p:cNvPr id="64" name="Picture 2" descr="1-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667" y="2344608"/>
            <a:ext cx="2997270" cy="1650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" name="Picture 3" descr="1-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7158" y="923316"/>
            <a:ext cx="2997271" cy="169411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84140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9" grpId="0" animBg="1"/>
      <p:bldP spid="51" grpId="0" animBg="1"/>
      <p:bldP spid="53" grpId="0" animBg="1"/>
      <p:bldP spid="56" grpId="0"/>
      <p:bldP spid="60" grpId="0"/>
      <p:bldP spid="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323849" y="2916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看图分析</a:t>
            </a:r>
          </a:p>
        </p:txBody>
      </p:sp>
      <p:pic>
        <p:nvPicPr>
          <p:cNvPr id="55" name="Picture 2" descr="4-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640" y="2071915"/>
            <a:ext cx="4191154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" name="Picture 3" descr="4-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4680" y="2071915"/>
            <a:ext cx="4038600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3" b="12760"/>
          <a:stretch/>
        </p:blipFill>
        <p:spPr>
          <a:xfrm>
            <a:off x="4737215" y="404108"/>
            <a:ext cx="7263151" cy="64538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0307" y="3429000"/>
            <a:ext cx="29228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在行驶的车厢中，这样做的危险？</a:t>
            </a:r>
          </a:p>
        </p:txBody>
      </p:sp>
    </p:spTree>
    <p:extLst>
      <p:ext uri="{BB962C8B-B14F-4D97-AF65-F5344CB8AC3E}">
        <p14:creationId xmlns:p14="http://schemas.microsoft.com/office/powerpoint/2010/main" val="349138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6405364" y="871794"/>
            <a:ext cx="2466542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历史回顾</a:t>
            </a:r>
            <a:endParaRPr lang="en-US" altLang="zh-CN" sz="2400" dirty="0">
              <a:solidFill>
                <a:srgbClr val="F67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Entry_2"/>
          <p:cNvSpPr/>
          <p:nvPr>
            <p:custDataLst>
              <p:tags r:id="rId2"/>
            </p:custDataLst>
          </p:nvPr>
        </p:nvSpPr>
        <p:spPr>
          <a:xfrm>
            <a:off x="6405362" y="3663674"/>
            <a:ext cx="4175258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意外事故的防范及处理</a:t>
            </a:r>
          </a:p>
        </p:txBody>
      </p:sp>
      <p:sp>
        <p:nvSpPr>
          <p:cNvPr id="10" name="MH_Entry_3"/>
          <p:cNvSpPr/>
          <p:nvPr>
            <p:custDataLst>
              <p:tags r:id="rId3"/>
            </p:custDataLst>
          </p:nvPr>
        </p:nvSpPr>
        <p:spPr>
          <a:xfrm>
            <a:off x="6405363" y="1552653"/>
            <a:ext cx="395923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溺水注意事项</a:t>
            </a:r>
            <a:endParaRPr lang="en-US" altLang="zh-CN" sz="2400" dirty="0">
              <a:solidFill>
                <a:srgbClr val="F67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Entry_4"/>
          <p:cNvSpPr/>
          <p:nvPr>
            <p:custDataLst>
              <p:tags r:id="rId4"/>
            </p:custDataLst>
          </p:nvPr>
        </p:nvSpPr>
        <p:spPr>
          <a:xfrm>
            <a:off x="6405364" y="2259230"/>
            <a:ext cx="3527184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校园安全</a:t>
            </a:r>
            <a:endParaRPr lang="zh-CN" altLang="en-US" sz="1400" dirty="0">
              <a:solidFill>
                <a:srgbClr val="F676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MH_Entry_4"/>
          <p:cNvSpPr/>
          <p:nvPr>
            <p:custDataLst>
              <p:tags r:id="rId5"/>
            </p:custDataLst>
          </p:nvPr>
        </p:nvSpPr>
        <p:spPr>
          <a:xfrm>
            <a:off x="6419878" y="2963106"/>
            <a:ext cx="3959232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  <a:endParaRPr lang="zh-CN" altLang="en-US" sz="1400" dirty="0">
              <a:solidFill>
                <a:srgbClr val="F6762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158829" y="449078"/>
            <a:ext cx="2522520" cy="2522520"/>
            <a:chOff x="707400" y="423880"/>
            <a:chExt cx="4040572" cy="4040572"/>
          </a:xfrm>
        </p:grpSpPr>
        <p:sp>
          <p:nvSpPr>
            <p:cNvPr id="6" name="MH_Others_1"/>
            <p:cNvSpPr txBox="1"/>
            <p:nvPr>
              <p:custDataLst>
                <p:tags r:id="rId6"/>
              </p:custDataLst>
            </p:nvPr>
          </p:nvSpPr>
          <p:spPr>
            <a:xfrm>
              <a:off x="949233" y="1317865"/>
              <a:ext cx="3556905" cy="1626889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rgbClr val="F6762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7" name="MH_Others_2"/>
            <p:cNvSpPr txBox="1"/>
            <p:nvPr>
              <p:custDataLst>
                <p:tags r:id="rId7"/>
              </p:custDataLst>
            </p:nvPr>
          </p:nvSpPr>
          <p:spPr>
            <a:xfrm>
              <a:off x="821415" y="2923594"/>
              <a:ext cx="3812545" cy="69019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rgbClr val="F6762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800" b="1" dirty="0">
                <a:solidFill>
                  <a:srgbClr val="F6762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07400" y="423880"/>
              <a:ext cx="4040572" cy="4040572"/>
            </a:xfrm>
            <a:prstGeom prst="ellipse">
              <a:avLst/>
            </a:prstGeom>
            <a:noFill/>
            <a:ln>
              <a:solidFill>
                <a:srgbClr val="0162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557718" y="567896"/>
              <a:ext cx="288032" cy="288032"/>
            </a:xfrm>
            <a:prstGeom prst="ellipse">
              <a:avLst/>
            </a:prstGeom>
            <a:solidFill>
              <a:srgbClr val="F67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76228" y="858756"/>
            <a:ext cx="301686" cy="369332"/>
            <a:chOff x="5352168" y="2351405"/>
            <a:chExt cx="301686" cy="369332"/>
          </a:xfrm>
        </p:grpSpPr>
        <p:sp>
          <p:nvSpPr>
            <p:cNvPr id="16" name="椭圆 15"/>
            <p:cNvSpPr/>
            <p:nvPr/>
          </p:nvSpPr>
          <p:spPr>
            <a:xfrm>
              <a:off x="5356152" y="2392189"/>
              <a:ext cx="288032" cy="28803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352168" y="23514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93957" y="3670051"/>
            <a:ext cx="301686" cy="369332"/>
            <a:chOff x="5352168" y="2351405"/>
            <a:chExt cx="301686" cy="369332"/>
          </a:xfrm>
        </p:grpSpPr>
        <p:sp>
          <p:nvSpPr>
            <p:cNvPr id="19" name="椭圆 18"/>
            <p:cNvSpPr/>
            <p:nvPr/>
          </p:nvSpPr>
          <p:spPr>
            <a:xfrm>
              <a:off x="5356152" y="2392189"/>
              <a:ext cx="288032" cy="28803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52168" y="23514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76228" y="1570207"/>
            <a:ext cx="301686" cy="369332"/>
            <a:chOff x="5352168" y="2351405"/>
            <a:chExt cx="301686" cy="369332"/>
          </a:xfrm>
        </p:grpSpPr>
        <p:sp>
          <p:nvSpPr>
            <p:cNvPr id="22" name="椭圆 21"/>
            <p:cNvSpPr/>
            <p:nvPr/>
          </p:nvSpPr>
          <p:spPr>
            <a:xfrm>
              <a:off x="5356152" y="2392189"/>
              <a:ext cx="288032" cy="28803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52168" y="23514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94270" y="2252627"/>
            <a:ext cx="301686" cy="369332"/>
            <a:chOff x="5352168" y="2351405"/>
            <a:chExt cx="301686" cy="369332"/>
          </a:xfrm>
        </p:grpSpPr>
        <p:sp>
          <p:nvSpPr>
            <p:cNvPr id="25" name="椭圆 24"/>
            <p:cNvSpPr/>
            <p:nvPr/>
          </p:nvSpPr>
          <p:spPr>
            <a:xfrm>
              <a:off x="5356152" y="2392189"/>
              <a:ext cx="288032" cy="28803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52168" y="23514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992054" y="2958603"/>
            <a:ext cx="301686" cy="369332"/>
            <a:chOff x="5352168" y="2351405"/>
            <a:chExt cx="301686" cy="369332"/>
          </a:xfrm>
        </p:grpSpPr>
        <p:sp>
          <p:nvSpPr>
            <p:cNvPr id="28" name="椭圆 27"/>
            <p:cNvSpPr/>
            <p:nvPr/>
          </p:nvSpPr>
          <p:spPr>
            <a:xfrm>
              <a:off x="5356152" y="2392189"/>
              <a:ext cx="288032" cy="28803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352168" y="23514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7347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5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3" y="0"/>
            <a:ext cx="12185755" cy="6858000"/>
          </a:xfrm>
          <a:prstGeom prst="rect">
            <a:avLst/>
          </a:prstGeom>
        </p:spPr>
      </p:pic>
      <p:sp>
        <p:nvSpPr>
          <p:cNvPr id="6" name="Freeform 34"/>
          <p:cNvSpPr>
            <a:spLocks noEditPoints="1"/>
          </p:cNvSpPr>
          <p:nvPr/>
        </p:nvSpPr>
        <p:spPr bwMode="auto">
          <a:xfrm>
            <a:off x="9960764" y="4940096"/>
            <a:ext cx="813742" cy="471144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272665" y="4882984"/>
            <a:ext cx="5761532" cy="459993"/>
          </a:xfrm>
          <a:custGeom>
            <a:avLst/>
            <a:gdLst>
              <a:gd name="connsiteX0" fmla="*/ 0 w 6766560"/>
              <a:gd name="connsiteY0" fmla="*/ 39809 h 361457"/>
              <a:gd name="connsiteX1" fmla="*/ 4411980 w 6766560"/>
              <a:gd name="connsiteY1" fmla="*/ 28379 h 361457"/>
              <a:gd name="connsiteX2" fmla="*/ 4023360 w 6766560"/>
              <a:gd name="connsiteY2" fmla="*/ 359849 h 361457"/>
              <a:gd name="connsiteX3" fmla="*/ 6766560 w 6766560"/>
              <a:gd name="connsiteY3" fmla="*/ 131249 h 361457"/>
              <a:gd name="connsiteX0-1" fmla="*/ 0 w 6766560"/>
              <a:gd name="connsiteY0-2" fmla="*/ 75291 h 398381"/>
              <a:gd name="connsiteX1-3" fmla="*/ 4369154 w 6766560"/>
              <a:gd name="connsiteY1-4" fmla="*/ 18141 h 398381"/>
              <a:gd name="connsiteX2-5" fmla="*/ 4023360 w 6766560"/>
              <a:gd name="connsiteY2-6" fmla="*/ 395331 h 398381"/>
              <a:gd name="connsiteX3-7" fmla="*/ 6766560 w 6766560"/>
              <a:gd name="connsiteY3-8" fmla="*/ 166731 h 398381"/>
              <a:gd name="connsiteX0-9" fmla="*/ 0 w 6766560"/>
              <a:gd name="connsiteY0-10" fmla="*/ 71354 h 339035"/>
              <a:gd name="connsiteX1-11" fmla="*/ 4369154 w 6766560"/>
              <a:gd name="connsiteY1-12" fmla="*/ 14204 h 339035"/>
              <a:gd name="connsiteX2-13" fmla="*/ 4351696 w 6766560"/>
              <a:gd name="connsiteY2-14" fmla="*/ 334244 h 339035"/>
              <a:gd name="connsiteX3-15" fmla="*/ 6766560 w 6766560"/>
              <a:gd name="connsiteY3-16" fmla="*/ 162794 h 339035"/>
              <a:gd name="connsiteX0-17" fmla="*/ 0 w 7194823"/>
              <a:gd name="connsiteY0-18" fmla="*/ 71354 h 334304"/>
              <a:gd name="connsiteX1-19" fmla="*/ 4369154 w 7194823"/>
              <a:gd name="connsiteY1-20" fmla="*/ 14204 h 334304"/>
              <a:gd name="connsiteX2-21" fmla="*/ 4351696 w 7194823"/>
              <a:gd name="connsiteY2-22" fmla="*/ 334244 h 334304"/>
              <a:gd name="connsiteX3-23" fmla="*/ 7194823 w 7194823"/>
              <a:gd name="connsiteY3-24" fmla="*/ 37064 h 334304"/>
              <a:gd name="connsiteX0-25" fmla="*/ 0 w 7194823"/>
              <a:gd name="connsiteY0-26" fmla="*/ 72918 h 358721"/>
              <a:gd name="connsiteX1-27" fmla="*/ 4369154 w 7194823"/>
              <a:gd name="connsiteY1-28" fmla="*/ 15768 h 358721"/>
              <a:gd name="connsiteX2-29" fmla="*/ 4051911 w 7194823"/>
              <a:gd name="connsiteY2-30" fmla="*/ 358668 h 358721"/>
              <a:gd name="connsiteX3-31" fmla="*/ 7194823 w 7194823"/>
              <a:gd name="connsiteY3-32" fmla="*/ 38628 h 358721"/>
              <a:gd name="connsiteX0-33" fmla="*/ 0 w 6454042"/>
              <a:gd name="connsiteY0-34" fmla="*/ 72918 h 359955"/>
              <a:gd name="connsiteX1-35" fmla="*/ 4369154 w 6454042"/>
              <a:gd name="connsiteY1-36" fmla="*/ 15768 h 359955"/>
              <a:gd name="connsiteX2-37" fmla="*/ 4051911 w 6454042"/>
              <a:gd name="connsiteY2-38" fmla="*/ 358668 h 359955"/>
              <a:gd name="connsiteX3-39" fmla="*/ 6454042 w 6454042"/>
              <a:gd name="connsiteY3-40" fmla="*/ 112769 h 359955"/>
              <a:gd name="connsiteX0-41" fmla="*/ 0 w 6454042"/>
              <a:gd name="connsiteY0-42" fmla="*/ 62493 h 349247"/>
              <a:gd name="connsiteX1-43" fmla="*/ 4122228 w 6454042"/>
              <a:gd name="connsiteY1-44" fmla="*/ 17700 h 349247"/>
              <a:gd name="connsiteX2-45" fmla="*/ 4051911 w 6454042"/>
              <a:gd name="connsiteY2-46" fmla="*/ 348243 h 349247"/>
              <a:gd name="connsiteX3-47" fmla="*/ 6454042 w 6454042"/>
              <a:gd name="connsiteY3-48" fmla="*/ 102344 h 349247"/>
              <a:gd name="connsiteX0-49" fmla="*/ 0 w 4341830"/>
              <a:gd name="connsiteY0-50" fmla="*/ 62493 h 348243"/>
              <a:gd name="connsiteX1-51" fmla="*/ 4122228 w 4341830"/>
              <a:gd name="connsiteY1-52" fmla="*/ 17700 h 348243"/>
              <a:gd name="connsiteX2-53" fmla="*/ 4051911 w 4341830"/>
              <a:gd name="connsiteY2-54" fmla="*/ 348243 h 348243"/>
              <a:gd name="connsiteX0-55" fmla="*/ 0 w 4122228"/>
              <a:gd name="connsiteY0-56" fmla="*/ 62493 h 62493"/>
              <a:gd name="connsiteX1-57" fmla="*/ 4122228 w 4122228"/>
              <a:gd name="connsiteY1-58" fmla="*/ 17700 h 62493"/>
              <a:gd name="connsiteX0-59" fmla="*/ 0 w 4122228"/>
              <a:gd name="connsiteY0-60" fmla="*/ 44793 h 66159"/>
              <a:gd name="connsiteX1-61" fmla="*/ 4122228 w 4122228"/>
              <a:gd name="connsiteY1-62" fmla="*/ 0 h 66159"/>
              <a:gd name="connsiteX0-63" fmla="*/ 0 w 4245691"/>
              <a:gd name="connsiteY0-64" fmla="*/ 156004 h 156004"/>
              <a:gd name="connsiteX1-65" fmla="*/ 4245691 w 4245691"/>
              <a:gd name="connsiteY1-66" fmla="*/ 0 h 156004"/>
              <a:gd name="connsiteX0-67" fmla="*/ 0 w 4245691"/>
              <a:gd name="connsiteY0-68" fmla="*/ 156004 h 163985"/>
              <a:gd name="connsiteX1-69" fmla="*/ 4245691 w 4245691"/>
              <a:gd name="connsiteY1-70" fmla="*/ 0 h 163985"/>
              <a:gd name="connsiteX0-71" fmla="*/ 0 w 5449458"/>
              <a:gd name="connsiteY0-72" fmla="*/ 143648 h 143648"/>
              <a:gd name="connsiteX1-73" fmla="*/ 5449458 w 5449458"/>
              <a:gd name="connsiteY1-74" fmla="*/ 0 h 143648"/>
              <a:gd name="connsiteX0-75" fmla="*/ 0 w 5449458"/>
              <a:gd name="connsiteY0-76" fmla="*/ 143648 h 260913"/>
              <a:gd name="connsiteX1-77" fmla="*/ 1990356 w 5449458"/>
              <a:gd name="connsiteY1-78" fmla="*/ 260339 h 260913"/>
              <a:gd name="connsiteX2-79" fmla="*/ 5449458 w 5449458"/>
              <a:gd name="connsiteY2-80" fmla="*/ 0 h 260913"/>
              <a:gd name="connsiteX0-81" fmla="*/ 0 w 4693246"/>
              <a:gd name="connsiteY0-82" fmla="*/ 169 h 463018"/>
              <a:gd name="connsiteX1-83" fmla="*/ 1234144 w 4693246"/>
              <a:gd name="connsiteY1-84" fmla="*/ 462849 h 463018"/>
              <a:gd name="connsiteX2-85" fmla="*/ 4693246 w 4693246"/>
              <a:gd name="connsiteY2-86" fmla="*/ 202510 h 463018"/>
              <a:gd name="connsiteX0-87" fmla="*/ 153395 w 4846641"/>
              <a:gd name="connsiteY0-88" fmla="*/ 0 h 462988"/>
              <a:gd name="connsiteX1-89" fmla="*/ 1387539 w 4846641"/>
              <a:gd name="connsiteY1-90" fmla="*/ 462680 h 462988"/>
              <a:gd name="connsiteX2-91" fmla="*/ 4846641 w 4846641"/>
              <a:gd name="connsiteY2-92" fmla="*/ 202341 h 462988"/>
              <a:gd name="connsiteX0-93" fmla="*/ 212160 w 4457851"/>
              <a:gd name="connsiteY0-94" fmla="*/ 0 h 462988"/>
              <a:gd name="connsiteX1-95" fmla="*/ 998749 w 4457851"/>
              <a:gd name="connsiteY1-96" fmla="*/ 462680 h 462988"/>
              <a:gd name="connsiteX2-97" fmla="*/ 4457851 w 4457851"/>
              <a:gd name="connsiteY2-98" fmla="*/ 202341 h 462988"/>
              <a:gd name="connsiteX0-99" fmla="*/ 238795 w 4484486"/>
              <a:gd name="connsiteY0-100" fmla="*/ 0 h 462868"/>
              <a:gd name="connsiteX1-101" fmla="*/ 1025384 w 4484486"/>
              <a:gd name="connsiteY1-102" fmla="*/ 462680 h 462868"/>
              <a:gd name="connsiteX2-103" fmla="*/ 4484486 w 4484486"/>
              <a:gd name="connsiteY2-104" fmla="*/ 202341 h 462868"/>
              <a:gd name="connsiteX0-105" fmla="*/ 410770 w 4656461"/>
              <a:gd name="connsiteY0-106" fmla="*/ 0 h 425815"/>
              <a:gd name="connsiteX1-107" fmla="*/ 595476 w 4656461"/>
              <a:gd name="connsiteY1-108" fmla="*/ 425610 h 425815"/>
              <a:gd name="connsiteX2-109" fmla="*/ 4656461 w 4656461"/>
              <a:gd name="connsiteY2-110" fmla="*/ 202341 h 425815"/>
              <a:gd name="connsiteX0-111" fmla="*/ 410770 w 4656461"/>
              <a:gd name="connsiteY0-112" fmla="*/ 0 h 364069"/>
              <a:gd name="connsiteX1-113" fmla="*/ 595476 w 4656461"/>
              <a:gd name="connsiteY1-114" fmla="*/ 363827 h 364069"/>
              <a:gd name="connsiteX2-115" fmla="*/ 4656461 w 4656461"/>
              <a:gd name="connsiteY2-116" fmla="*/ 202341 h 364069"/>
              <a:gd name="connsiteX0-117" fmla="*/ 558636 w 4511100"/>
              <a:gd name="connsiteY0-118" fmla="*/ 0 h 388767"/>
              <a:gd name="connsiteX1-119" fmla="*/ 450115 w 4511100"/>
              <a:gd name="connsiteY1-120" fmla="*/ 388541 h 388767"/>
              <a:gd name="connsiteX2-121" fmla="*/ 4511100 w 4511100"/>
              <a:gd name="connsiteY2-122" fmla="*/ 227055 h 388767"/>
              <a:gd name="connsiteX0-123" fmla="*/ 445007 w 4613533"/>
              <a:gd name="connsiteY0-124" fmla="*/ 0 h 413467"/>
              <a:gd name="connsiteX1-125" fmla="*/ 552548 w 4613533"/>
              <a:gd name="connsiteY1-126" fmla="*/ 413255 h 413467"/>
              <a:gd name="connsiteX2-127" fmla="*/ 4613533 w 4613533"/>
              <a:gd name="connsiteY2-128" fmla="*/ 251769 h 413467"/>
              <a:gd name="connsiteX0-129" fmla="*/ 437894 w 4606420"/>
              <a:gd name="connsiteY0-130" fmla="*/ 0 h 351722"/>
              <a:gd name="connsiteX1-131" fmla="*/ 560868 w 4606420"/>
              <a:gd name="connsiteY1-132" fmla="*/ 351471 h 351722"/>
              <a:gd name="connsiteX2-133" fmla="*/ 4606420 w 4606420"/>
              <a:gd name="connsiteY2-134" fmla="*/ 251769 h 351722"/>
              <a:gd name="connsiteX0-135" fmla="*/ 424068 w 4592594"/>
              <a:gd name="connsiteY0-136" fmla="*/ 0 h 401116"/>
              <a:gd name="connsiteX1-137" fmla="*/ 577907 w 4592594"/>
              <a:gd name="connsiteY1-138" fmla="*/ 400898 h 401116"/>
              <a:gd name="connsiteX2-139" fmla="*/ 4592594 w 4592594"/>
              <a:gd name="connsiteY2-140" fmla="*/ 251769 h 401116"/>
              <a:gd name="connsiteX0-141" fmla="*/ 424068 w 4592594"/>
              <a:gd name="connsiteY0-142" fmla="*/ 0 h 401116"/>
              <a:gd name="connsiteX1-143" fmla="*/ 577907 w 4592594"/>
              <a:gd name="connsiteY1-144" fmla="*/ 400898 h 401116"/>
              <a:gd name="connsiteX2-145" fmla="*/ 4592594 w 4592594"/>
              <a:gd name="connsiteY2-146" fmla="*/ 338266 h 401116"/>
              <a:gd name="connsiteX0-147" fmla="*/ 391353 w 4638179"/>
              <a:gd name="connsiteY0-148" fmla="*/ 0 h 401116"/>
              <a:gd name="connsiteX1-149" fmla="*/ 623492 w 4638179"/>
              <a:gd name="connsiteY1-150" fmla="*/ 400898 h 401116"/>
              <a:gd name="connsiteX2-151" fmla="*/ 4638179 w 4638179"/>
              <a:gd name="connsiteY2-152" fmla="*/ 338266 h 401116"/>
              <a:gd name="connsiteX0-153" fmla="*/ 391353 w 4904398"/>
              <a:gd name="connsiteY0-154" fmla="*/ 0 h 401116"/>
              <a:gd name="connsiteX1-155" fmla="*/ 623492 w 4904398"/>
              <a:gd name="connsiteY1-156" fmla="*/ 400898 h 401116"/>
              <a:gd name="connsiteX2-157" fmla="*/ 4904398 w 4904398"/>
              <a:gd name="connsiteY2-158" fmla="*/ 322224 h 4011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04398" h="401116">
                <a:moveTo>
                  <a:pt x="391353" y="0"/>
                </a:moveTo>
                <a:cubicBezTo>
                  <a:pt x="-226127" y="38897"/>
                  <a:pt x="-86259" y="411428"/>
                  <a:pt x="623492" y="400898"/>
                </a:cubicBezTo>
                <a:lnTo>
                  <a:pt x="4904398" y="322224"/>
                </a:lnTo>
              </a:path>
            </a:pathLst>
          </a:custGeom>
          <a:noFill/>
          <a:ln w="2540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flipH="1">
            <a:off x="5783105" y="4096491"/>
            <a:ext cx="5270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意外事故的防范及处理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971246" y="4029782"/>
            <a:ext cx="841304" cy="841304"/>
            <a:chOff x="6016268" y="2883155"/>
            <a:chExt cx="841304" cy="841304"/>
          </a:xfrm>
        </p:grpSpPr>
        <p:sp>
          <p:nvSpPr>
            <p:cNvPr id="10" name="椭圆 9"/>
            <p:cNvSpPr/>
            <p:nvPr/>
          </p:nvSpPr>
          <p:spPr>
            <a:xfrm>
              <a:off x="6016268" y="2883155"/>
              <a:ext cx="841304" cy="841304"/>
            </a:xfrm>
            <a:prstGeom prst="ellipse">
              <a:avLst/>
            </a:prstGeom>
            <a:solidFill>
              <a:srgbClr val="F67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flipH="1">
              <a:off x="6058025" y="2940820"/>
              <a:ext cx="7860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9F9F9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5</a:t>
              </a:r>
              <a:endParaRPr lang="zh-CN" altLang="en-US" sz="7200" b="1" dirty="0">
                <a:solidFill>
                  <a:srgbClr val="F9F9F9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224361" y="3309998"/>
            <a:ext cx="2284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PART  05</a:t>
            </a:r>
            <a:endParaRPr lang="zh-CN" altLang="en-US" sz="40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435" y="547903"/>
            <a:ext cx="3431991" cy="249414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799102" y="4814721"/>
            <a:ext cx="4007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Accident prevention and treatment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727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4053777" cy="566058"/>
            <a:chOff x="217714" y="217714"/>
            <a:chExt cx="4053777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4053777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009059" y="29168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意外事故的防范及处理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1686578"/>
            <a:ext cx="11469085" cy="2160273"/>
            <a:chOff x="0" y="1686578"/>
            <a:chExt cx="11469085" cy="2160273"/>
          </a:xfrm>
        </p:grpSpPr>
        <p:pic>
          <p:nvPicPr>
            <p:cNvPr id="11" name="Picture 3" descr="fanghuo0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686579"/>
              <a:ext cx="2739621" cy="21602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Picture 7" descr="fanghuo0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39621" y="1686579"/>
              <a:ext cx="2911671" cy="21602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Picture 11" descr="fanghuo0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79242" y="1686579"/>
              <a:ext cx="2994921" cy="21602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" name="Picture 15" descr="fanghuo0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474163" y="1686578"/>
              <a:ext cx="2994922" cy="216027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1871478" y="4131663"/>
            <a:ext cx="10331802" cy="1943699"/>
            <a:chOff x="1871478" y="4131663"/>
            <a:chExt cx="10331802" cy="1943699"/>
          </a:xfrm>
        </p:grpSpPr>
        <p:pic>
          <p:nvPicPr>
            <p:cNvPr id="17" name="Picture 4" descr="fanghuo00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588507" y="4131663"/>
              <a:ext cx="2614773" cy="19399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Picture 8" descr="fanghuo00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151173" y="4138599"/>
              <a:ext cx="2437334" cy="19330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Picture 12" descr="huozai00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422097" y="4138599"/>
              <a:ext cx="2729075" cy="19367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Picture 2" descr="huozai00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871478" y="4138599"/>
              <a:ext cx="2548121" cy="193305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307089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4053777" cy="566058"/>
            <a:chOff x="217714" y="217714"/>
            <a:chExt cx="4053777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4053777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009059" y="29168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意外事故的防范及处理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-1" y="1289154"/>
            <a:ext cx="10777929" cy="2720715"/>
            <a:chOff x="-1" y="1289154"/>
            <a:chExt cx="10777929" cy="2720715"/>
          </a:xfrm>
        </p:grpSpPr>
        <p:sp>
          <p:nvSpPr>
            <p:cNvPr id="2" name="矩形 1"/>
            <p:cNvSpPr/>
            <p:nvPr/>
          </p:nvSpPr>
          <p:spPr>
            <a:xfrm>
              <a:off x="-1" y="1289154"/>
              <a:ext cx="10777929" cy="2720715"/>
            </a:xfrm>
            <a:prstGeom prst="rect">
              <a:avLst/>
            </a:prstGeom>
            <a:solidFill>
              <a:srgbClr val="0162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Picture 4" descr="huozai00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7714" y="1389258"/>
              <a:ext cx="3499847" cy="25402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" name="Picture 8" descr="huozai00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11029" y="1389258"/>
              <a:ext cx="3264328" cy="2532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Picture 2" descr="2003123113183654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68825" y="1389258"/>
              <a:ext cx="3489454" cy="253266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组合 9"/>
          <p:cNvGrpSpPr/>
          <p:nvPr/>
        </p:nvGrpSpPr>
        <p:grpSpPr>
          <a:xfrm>
            <a:off x="4901784" y="4137285"/>
            <a:ext cx="7290215" cy="2720715"/>
            <a:chOff x="4901784" y="4137285"/>
            <a:chExt cx="7290215" cy="2720715"/>
          </a:xfrm>
        </p:grpSpPr>
        <p:sp>
          <p:nvSpPr>
            <p:cNvPr id="23" name="矩形 22"/>
            <p:cNvSpPr/>
            <p:nvPr/>
          </p:nvSpPr>
          <p:spPr>
            <a:xfrm>
              <a:off x="4901784" y="4137285"/>
              <a:ext cx="7290215" cy="2720715"/>
            </a:xfrm>
            <a:prstGeom prst="rect">
              <a:avLst/>
            </a:prstGeom>
            <a:solidFill>
              <a:srgbClr val="F67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Picture 12" descr="huozai00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14125" y="4203803"/>
              <a:ext cx="3335396" cy="258780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" name="Picture 3" descr="huozai00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425116" y="4203802"/>
              <a:ext cx="3706924" cy="257872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66265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4053777" cy="566058"/>
            <a:chOff x="217714" y="217714"/>
            <a:chExt cx="4053777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4053777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009059" y="29168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意外事故的防范及处理</a:t>
            </a:r>
          </a:p>
        </p:txBody>
      </p:sp>
      <p:grpSp>
        <p:nvGrpSpPr>
          <p:cNvPr id="21" name="Group 6"/>
          <p:cNvGrpSpPr>
            <a:grpSpLocks/>
          </p:cNvGrpSpPr>
          <p:nvPr/>
        </p:nvGrpSpPr>
        <p:grpSpPr bwMode="auto">
          <a:xfrm>
            <a:off x="901575" y="1582530"/>
            <a:ext cx="4338637" cy="4338637"/>
            <a:chOff x="639460" y="1417358"/>
            <a:chExt cx="4338640" cy="4338640"/>
          </a:xfrm>
        </p:grpSpPr>
        <p:sp>
          <p:nvSpPr>
            <p:cNvPr id="22" name="Shape 2362"/>
            <p:cNvSpPr>
              <a:spLocks/>
            </p:cNvSpPr>
            <p:nvPr/>
          </p:nvSpPr>
          <p:spPr bwMode="auto">
            <a:xfrm>
              <a:off x="1548303" y="3847028"/>
              <a:ext cx="2139564" cy="1908970"/>
            </a:xfrm>
            <a:custGeom>
              <a:avLst/>
              <a:gdLst>
                <a:gd name="T0" fmla="*/ 1069782 w 21469"/>
                <a:gd name="T1" fmla="*/ 954485 h 21466"/>
                <a:gd name="T2" fmla="*/ 1069782 w 21469"/>
                <a:gd name="T3" fmla="*/ 954485 h 21466"/>
                <a:gd name="T4" fmla="*/ 1069782 w 21469"/>
                <a:gd name="T5" fmla="*/ 954485 h 21466"/>
                <a:gd name="T6" fmla="*/ 1069782 w 21469"/>
                <a:gd name="T7" fmla="*/ 954485 h 2146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69" h="21466" extrusionOk="0">
                  <a:moveTo>
                    <a:pt x="9685" y="2749"/>
                  </a:moveTo>
                  <a:cubicBezTo>
                    <a:pt x="10641" y="3320"/>
                    <a:pt x="11182" y="2928"/>
                    <a:pt x="13126" y="1821"/>
                  </a:cubicBezTo>
                  <a:cubicBezTo>
                    <a:pt x="15037" y="678"/>
                    <a:pt x="15865" y="2285"/>
                    <a:pt x="15865" y="2285"/>
                  </a:cubicBezTo>
                  <a:cubicBezTo>
                    <a:pt x="14336" y="5462"/>
                    <a:pt x="14336" y="5462"/>
                    <a:pt x="14336" y="5462"/>
                  </a:cubicBezTo>
                  <a:cubicBezTo>
                    <a:pt x="21122" y="12996"/>
                    <a:pt x="21122" y="12996"/>
                    <a:pt x="21122" y="12996"/>
                  </a:cubicBezTo>
                  <a:cubicBezTo>
                    <a:pt x="21568" y="13531"/>
                    <a:pt x="21600" y="14388"/>
                    <a:pt x="21122" y="14924"/>
                  </a:cubicBezTo>
                  <a:cubicBezTo>
                    <a:pt x="20644" y="15459"/>
                    <a:pt x="19880" y="15459"/>
                    <a:pt x="19402" y="14924"/>
                  </a:cubicBezTo>
                  <a:cubicBezTo>
                    <a:pt x="18414" y="13817"/>
                    <a:pt x="18414" y="13817"/>
                    <a:pt x="18414" y="13817"/>
                  </a:cubicBezTo>
                  <a:cubicBezTo>
                    <a:pt x="18350" y="13781"/>
                    <a:pt x="18287" y="13745"/>
                    <a:pt x="18223" y="13745"/>
                  </a:cubicBezTo>
                  <a:cubicBezTo>
                    <a:pt x="18159" y="13745"/>
                    <a:pt x="18096" y="13781"/>
                    <a:pt x="18032" y="13817"/>
                  </a:cubicBezTo>
                  <a:cubicBezTo>
                    <a:pt x="17936" y="13924"/>
                    <a:pt x="17936" y="14138"/>
                    <a:pt x="18032" y="14245"/>
                  </a:cubicBezTo>
                  <a:cubicBezTo>
                    <a:pt x="19529" y="15923"/>
                    <a:pt x="19529" y="15923"/>
                    <a:pt x="19529" y="15923"/>
                  </a:cubicBezTo>
                  <a:cubicBezTo>
                    <a:pt x="20007" y="16459"/>
                    <a:pt x="20007" y="17316"/>
                    <a:pt x="19561" y="17851"/>
                  </a:cubicBezTo>
                  <a:cubicBezTo>
                    <a:pt x="19561" y="17851"/>
                    <a:pt x="19561" y="17851"/>
                    <a:pt x="19561" y="17851"/>
                  </a:cubicBezTo>
                  <a:cubicBezTo>
                    <a:pt x="19083" y="18387"/>
                    <a:pt x="18319" y="18387"/>
                    <a:pt x="17841" y="17851"/>
                  </a:cubicBezTo>
                  <a:cubicBezTo>
                    <a:pt x="16280" y="16102"/>
                    <a:pt x="16280" y="16102"/>
                    <a:pt x="16280" y="16102"/>
                  </a:cubicBezTo>
                  <a:cubicBezTo>
                    <a:pt x="16248" y="16066"/>
                    <a:pt x="16152" y="16030"/>
                    <a:pt x="16088" y="16030"/>
                  </a:cubicBezTo>
                  <a:cubicBezTo>
                    <a:pt x="16025" y="16030"/>
                    <a:pt x="15961" y="16066"/>
                    <a:pt x="15897" y="16102"/>
                  </a:cubicBezTo>
                  <a:cubicBezTo>
                    <a:pt x="15802" y="16245"/>
                    <a:pt x="15802" y="16423"/>
                    <a:pt x="15897" y="16530"/>
                  </a:cubicBezTo>
                  <a:cubicBezTo>
                    <a:pt x="17076" y="17816"/>
                    <a:pt x="17076" y="17816"/>
                    <a:pt x="17076" y="17816"/>
                  </a:cubicBezTo>
                  <a:cubicBezTo>
                    <a:pt x="17299" y="18065"/>
                    <a:pt x="17427" y="18422"/>
                    <a:pt x="17427" y="18780"/>
                  </a:cubicBezTo>
                  <a:cubicBezTo>
                    <a:pt x="17427" y="19137"/>
                    <a:pt x="17299" y="19494"/>
                    <a:pt x="17076" y="19743"/>
                  </a:cubicBezTo>
                  <a:cubicBezTo>
                    <a:pt x="16598" y="20279"/>
                    <a:pt x="15834" y="20279"/>
                    <a:pt x="15356" y="19743"/>
                  </a:cubicBezTo>
                  <a:cubicBezTo>
                    <a:pt x="13731" y="17923"/>
                    <a:pt x="13731" y="17923"/>
                    <a:pt x="13731" y="17923"/>
                  </a:cubicBezTo>
                  <a:cubicBezTo>
                    <a:pt x="13635" y="17816"/>
                    <a:pt x="13444" y="17816"/>
                    <a:pt x="13349" y="17923"/>
                  </a:cubicBezTo>
                  <a:cubicBezTo>
                    <a:pt x="13349" y="17923"/>
                    <a:pt x="13349" y="17923"/>
                    <a:pt x="13349" y="17923"/>
                  </a:cubicBezTo>
                  <a:cubicBezTo>
                    <a:pt x="13317" y="17994"/>
                    <a:pt x="13285" y="18065"/>
                    <a:pt x="13285" y="18137"/>
                  </a:cubicBezTo>
                  <a:cubicBezTo>
                    <a:pt x="13285" y="18244"/>
                    <a:pt x="13317" y="18315"/>
                    <a:pt x="13349" y="18351"/>
                  </a:cubicBezTo>
                  <a:cubicBezTo>
                    <a:pt x="14081" y="19137"/>
                    <a:pt x="14081" y="19137"/>
                    <a:pt x="14081" y="19137"/>
                  </a:cubicBezTo>
                  <a:cubicBezTo>
                    <a:pt x="14527" y="19672"/>
                    <a:pt x="14559" y="20529"/>
                    <a:pt x="14081" y="21064"/>
                  </a:cubicBezTo>
                  <a:cubicBezTo>
                    <a:pt x="13604" y="21600"/>
                    <a:pt x="12839" y="21600"/>
                    <a:pt x="12361" y="21064"/>
                  </a:cubicBezTo>
                  <a:cubicBezTo>
                    <a:pt x="6595" y="14638"/>
                    <a:pt x="6595" y="14638"/>
                    <a:pt x="6595" y="14638"/>
                  </a:cubicBezTo>
                  <a:cubicBezTo>
                    <a:pt x="5894" y="13888"/>
                    <a:pt x="5320" y="12996"/>
                    <a:pt x="4874" y="12032"/>
                  </a:cubicBezTo>
                  <a:cubicBezTo>
                    <a:pt x="4396" y="11032"/>
                    <a:pt x="3791" y="10104"/>
                    <a:pt x="3058" y="9318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5225" y="0"/>
                    <a:pt x="5225" y="0"/>
                    <a:pt x="5225" y="0"/>
                  </a:cubicBezTo>
                  <a:lnTo>
                    <a:pt x="9685" y="274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/>
            </a:p>
          </p:txBody>
        </p:sp>
        <p:sp>
          <p:nvSpPr>
            <p:cNvPr id="23" name="Shape 2363"/>
            <p:cNvSpPr>
              <a:spLocks/>
            </p:cNvSpPr>
            <p:nvPr/>
          </p:nvSpPr>
          <p:spPr bwMode="auto">
            <a:xfrm>
              <a:off x="639460" y="2326201"/>
              <a:ext cx="1908970" cy="2140745"/>
            </a:xfrm>
            <a:custGeom>
              <a:avLst/>
              <a:gdLst>
                <a:gd name="T0" fmla="*/ 954485 w 21466"/>
                <a:gd name="T1" fmla="*/ 1070373 h 21481"/>
                <a:gd name="T2" fmla="*/ 954485 w 21466"/>
                <a:gd name="T3" fmla="*/ 1070373 h 21481"/>
                <a:gd name="T4" fmla="*/ 954485 w 21466"/>
                <a:gd name="T5" fmla="*/ 1070373 h 21481"/>
                <a:gd name="T6" fmla="*/ 954485 w 21466"/>
                <a:gd name="T7" fmla="*/ 1070373 h 21481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66" h="21481" extrusionOk="0">
                  <a:moveTo>
                    <a:pt x="18717" y="9685"/>
                  </a:moveTo>
                  <a:cubicBezTo>
                    <a:pt x="18146" y="10641"/>
                    <a:pt x="18538" y="11182"/>
                    <a:pt x="19645" y="13126"/>
                  </a:cubicBezTo>
                  <a:cubicBezTo>
                    <a:pt x="20788" y="15037"/>
                    <a:pt x="19181" y="15865"/>
                    <a:pt x="19181" y="15865"/>
                  </a:cubicBezTo>
                  <a:cubicBezTo>
                    <a:pt x="16004" y="14336"/>
                    <a:pt x="16004" y="14336"/>
                    <a:pt x="16004" y="14336"/>
                  </a:cubicBezTo>
                  <a:cubicBezTo>
                    <a:pt x="8470" y="21122"/>
                    <a:pt x="8470" y="21122"/>
                    <a:pt x="8470" y="21122"/>
                  </a:cubicBezTo>
                  <a:cubicBezTo>
                    <a:pt x="7935" y="21600"/>
                    <a:pt x="7078" y="21600"/>
                    <a:pt x="6542" y="21122"/>
                  </a:cubicBezTo>
                  <a:cubicBezTo>
                    <a:pt x="6007" y="20644"/>
                    <a:pt x="6007" y="19880"/>
                    <a:pt x="6542" y="19402"/>
                  </a:cubicBezTo>
                  <a:cubicBezTo>
                    <a:pt x="7649" y="18414"/>
                    <a:pt x="7649" y="18414"/>
                    <a:pt x="7649" y="18414"/>
                  </a:cubicBezTo>
                  <a:cubicBezTo>
                    <a:pt x="7721" y="18350"/>
                    <a:pt x="7721" y="18287"/>
                    <a:pt x="7721" y="18223"/>
                  </a:cubicBezTo>
                  <a:cubicBezTo>
                    <a:pt x="7721" y="18159"/>
                    <a:pt x="7721" y="18096"/>
                    <a:pt x="7649" y="18032"/>
                  </a:cubicBezTo>
                  <a:cubicBezTo>
                    <a:pt x="7542" y="17936"/>
                    <a:pt x="7328" y="17936"/>
                    <a:pt x="7221" y="18032"/>
                  </a:cubicBezTo>
                  <a:cubicBezTo>
                    <a:pt x="5543" y="19561"/>
                    <a:pt x="5543" y="19561"/>
                    <a:pt x="5543" y="19561"/>
                  </a:cubicBezTo>
                  <a:cubicBezTo>
                    <a:pt x="5007" y="20007"/>
                    <a:pt x="4150" y="20007"/>
                    <a:pt x="3615" y="19561"/>
                  </a:cubicBezTo>
                  <a:cubicBezTo>
                    <a:pt x="3615" y="19561"/>
                    <a:pt x="3615" y="19561"/>
                    <a:pt x="3615" y="19561"/>
                  </a:cubicBezTo>
                  <a:cubicBezTo>
                    <a:pt x="3115" y="19083"/>
                    <a:pt x="3079" y="18319"/>
                    <a:pt x="3615" y="17841"/>
                  </a:cubicBezTo>
                  <a:cubicBezTo>
                    <a:pt x="5364" y="16280"/>
                    <a:pt x="5364" y="16280"/>
                    <a:pt x="5364" y="16280"/>
                  </a:cubicBezTo>
                  <a:cubicBezTo>
                    <a:pt x="5400" y="16248"/>
                    <a:pt x="5436" y="16184"/>
                    <a:pt x="5436" y="16088"/>
                  </a:cubicBezTo>
                  <a:cubicBezTo>
                    <a:pt x="5436" y="16025"/>
                    <a:pt x="5400" y="15961"/>
                    <a:pt x="5364" y="15897"/>
                  </a:cubicBezTo>
                  <a:cubicBezTo>
                    <a:pt x="5221" y="15802"/>
                    <a:pt x="5043" y="15802"/>
                    <a:pt x="4936" y="15897"/>
                  </a:cubicBezTo>
                  <a:cubicBezTo>
                    <a:pt x="3650" y="17076"/>
                    <a:pt x="3650" y="17076"/>
                    <a:pt x="3650" y="17076"/>
                  </a:cubicBezTo>
                  <a:cubicBezTo>
                    <a:pt x="3401" y="17299"/>
                    <a:pt x="3044" y="17427"/>
                    <a:pt x="2686" y="17427"/>
                  </a:cubicBezTo>
                  <a:cubicBezTo>
                    <a:pt x="2329" y="17427"/>
                    <a:pt x="1972" y="17299"/>
                    <a:pt x="1723" y="17076"/>
                  </a:cubicBezTo>
                  <a:cubicBezTo>
                    <a:pt x="1187" y="16598"/>
                    <a:pt x="1187" y="15834"/>
                    <a:pt x="1723" y="15356"/>
                  </a:cubicBezTo>
                  <a:cubicBezTo>
                    <a:pt x="3543" y="13731"/>
                    <a:pt x="3543" y="13731"/>
                    <a:pt x="3543" y="13731"/>
                  </a:cubicBezTo>
                  <a:cubicBezTo>
                    <a:pt x="3650" y="13635"/>
                    <a:pt x="3650" y="13476"/>
                    <a:pt x="3543" y="13349"/>
                  </a:cubicBezTo>
                  <a:cubicBezTo>
                    <a:pt x="3543" y="13349"/>
                    <a:pt x="3543" y="13349"/>
                    <a:pt x="3543" y="13349"/>
                  </a:cubicBezTo>
                  <a:cubicBezTo>
                    <a:pt x="3472" y="13317"/>
                    <a:pt x="3401" y="13285"/>
                    <a:pt x="3329" y="13285"/>
                  </a:cubicBezTo>
                  <a:cubicBezTo>
                    <a:pt x="3258" y="13285"/>
                    <a:pt x="3151" y="13317"/>
                    <a:pt x="3115" y="13349"/>
                  </a:cubicBezTo>
                  <a:cubicBezTo>
                    <a:pt x="2329" y="14081"/>
                    <a:pt x="2329" y="14081"/>
                    <a:pt x="2329" y="14081"/>
                  </a:cubicBezTo>
                  <a:cubicBezTo>
                    <a:pt x="1794" y="14527"/>
                    <a:pt x="937" y="14559"/>
                    <a:pt x="402" y="14081"/>
                  </a:cubicBezTo>
                  <a:cubicBezTo>
                    <a:pt x="-134" y="13604"/>
                    <a:pt x="-134" y="12839"/>
                    <a:pt x="402" y="12361"/>
                  </a:cubicBezTo>
                  <a:cubicBezTo>
                    <a:pt x="6828" y="6595"/>
                    <a:pt x="6828" y="6595"/>
                    <a:pt x="6828" y="6595"/>
                  </a:cubicBezTo>
                  <a:cubicBezTo>
                    <a:pt x="7613" y="5894"/>
                    <a:pt x="8470" y="5320"/>
                    <a:pt x="9434" y="4874"/>
                  </a:cubicBezTo>
                  <a:cubicBezTo>
                    <a:pt x="10434" y="4396"/>
                    <a:pt x="11362" y="3791"/>
                    <a:pt x="12183" y="3058"/>
                  </a:cubicBezTo>
                  <a:cubicBezTo>
                    <a:pt x="15575" y="0"/>
                    <a:pt x="15575" y="0"/>
                    <a:pt x="15575" y="0"/>
                  </a:cubicBezTo>
                  <a:cubicBezTo>
                    <a:pt x="21466" y="5225"/>
                    <a:pt x="21466" y="5225"/>
                    <a:pt x="21466" y="5225"/>
                  </a:cubicBezTo>
                  <a:lnTo>
                    <a:pt x="18717" y="9685"/>
                  </a:ln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/>
            </a:p>
          </p:txBody>
        </p:sp>
        <p:sp>
          <p:nvSpPr>
            <p:cNvPr id="24" name="Shape 2364"/>
            <p:cNvSpPr/>
            <p:nvPr/>
          </p:nvSpPr>
          <p:spPr>
            <a:xfrm>
              <a:off x="1930098" y="1417358"/>
              <a:ext cx="2138364" cy="1909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9" h="21466" extrusionOk="0">
                  <a:moveTo>
                    <a:pt x="11784" y="18717"/>
                  </a:moveTo>
                  <a:cubicBezTo>
                    <a:pt x="10828" y="18146"/>
                    <a:pt x="10287" y="18538"/>
                    <a:pt x="8343" y="19645"/>
                  </a:cubicBezTo>
                  <a:cubicBezTo>
                    <a:pt x="6432" y="20788"/>
                    <a:pt x="5604" y="19181"/>
                    <a:pt x="5604" y="19181"/>
                  </a:cubicBezTo>
                  <a:cubicBezTo>
                    <a:pt x="7133" y="16004"/>
                    <a:pt x="7133" y="16004"/>
                    <a:pt x="7133" y="16004"/>
                  </a:cubicBezTo>
                  <a:cubicBezTo>
                    <a:pt x="347" y="8470"/>
                    <a:pt x="347" y="8470"/>
                    <a:pt x="347" y="8470"/>
                  </a:cubicBezTo>
                  <a:cubicBezTo>
                    <a:pt x="-99" y="7935"/>
                    <a:pt x="-131" y="7078"/>
                    <a:pt x="347" y="6542"/>
                  </a:cubicBezTo>
                  <a:cubicBezTo>
                    <a:pt x="825" y="6007"/>
                    <a:pt x="1589" y="6007"/>
                    <a:pt x="2067" y="6542"/>
                  </a:cubicBezTo>
                  <a:cubicBezTo>
                    <a:pt x="3055" y="7649"/>
                    <a:pt x="3055" y="7649"/>
                    <a:pt x="3055" y="7649"/>
                  </a:cubicBezTo>
                  <a:cubicBezTo>
                    <a:pt x="3119" y="7721"/>
                    <a:pt x="3182" y="7756"/>
                    <a:pt x="3246" y="7721"/>
                  </a:cubicBezTo>
                  <a:cubicBezTo>
                    <a:pt x="3310" y="7721"/>
                    <a:pt x="3405" y="7721"/>
                    <a:pt x="3437" y="7649"/>
                  </a:cubicBezTo>
                  <a:cubicBezTo>
                    <a:pt x="3533" y="7542"/>
                    <a:pt x="3533" y="7328"/>
                    <a:pt x="3437" y="7221"/>
                  </a:cubicBezTo>
                  <a:cubicBezTo>
                    <a:pt x="1940" y="5543"/>
                    <a:pt x="1940" y="5543"/>
                    <a:pt x="1940" y="5543"/>
                  </a:cubicBezTo>
                  <a:cubicBezTo>
                    <a:pt x="1462" y="5007"/>
                    <a:pt x="1462" y="4150"/>
                    <a:pt x="1908" y="3615"/>
                  </a:cubicBezTo>
                  <a:cubicBezTo>
                    <a:pt x="1908" y="3615"/>
                    <a:pt x="1908" y="3615"/>
                    <a:pt x="1908" y="3615"/>
                  </a:cubicBezTo>
                  <a:cubicBezTo>
                    <a:pt x="2386" y="3115"/>
                    <a:pt x="3150" y="3079"/>
                    <a:pt x="3628" y="3615"/>
                  </a:cubicBezTo>
                  <a:cubicBezTo>
                    <a:pt x="5189" y="5364"/>
                    <a:pt x="5189" y="5364"/>
                    <a:pt x="5189" y="5364"/>
                  </a:cubicBezTo>
                  <a:cubicBezTo>
                    <a:pt x="5221" y="5400"/>
                    <a:pt x="5317" y="5436"/>
                    <a:pt x="5381" y="5436"/>
                  </a:cubicBezTo>
                  <a:cubicBezTo>
                    <a:pt x="5444" y="5436"/>
                    <a:pt x="5508" y="5400"/>
                    <a:pt x="5572" y="5364"/>
                  </a:cubicBezTo>
                  <a:cubicBezTo>
                    <a:pt x="5667" y="5221"/>
                    <a:pt x="5667" y="5043"/>
                    <a:pt x="5572" y="4936"/>
                  </a:cubicBezTo>
                  <a:cubicBezTo>
                    <a:pt x="4393" y="3650"/>
                    <a:pt x="4393" y="3650"/>
                    <a:pt x="4393" y="3650"/>
                  </a:cubicBezTo>
                  <a:cubicBezTo>
                    <a:pt x="4170" y="3401"/>
                    <a:pt x="4042" y="3044"/>
                    <a:pt x="4042" y="2686"/>
                  </a:cubicBezTo>
                  <a:cubicBezTo>
                    <a:pt x="4042" y="2329"/>
                    <a:pt x="4170" y="1972"/>
                    <a:pt x="4393" y="1723"/>
                  </a:cubicBezTo>
                  <a:cubicBezTo>
                    <a:pt x="4871" y="1187"/>
                    <a:pt x="5635" y="1187"/>
                    <a:pt x="6113" y="1723"/>
                  </a:cubicBezTo>
                  <a:cubicBezTo>
                    <a:pt x="7738" y="3543"/>
                    <a:pt x="7738" y="3543"/>
                    <a:pt x="7738" y="3543"/>
                  </a:cubicBezTo>
                  <a:cubicBezTo>
                    <a:pt x="7834" y="3650"/>
                    <a:pt x="8025" y="3650"/>
                    <a:pt x="8120" y="3543"/>
                  </a:cubicBezTo>
                  <a:cubicBezTo>
                    <a:pt x="8120" y="3543"/>
                    <a:pt x="8120" y="3543"/>
                    <a:pt x="8120" y="3543"/>
                  </a:cubicBezTo>
                  <a:cubicBezTo>
                    <a:pt x="8152" y="3472"/>
                    <a:pt x="8184" y="3401"/>
                    <a:pt x="8184" y="3329"/>
                  </a:cubicBezTo>
                  <a:cubicBezTo>
                    <a:pt x="8184" y="3258"/>
                    <a:pt x="8152" y="3186"/>
                    <a:pt x="8120" y="3115"/>
                  </a:cubicBezTo>
                  <a:cubicBezTo>
                    <a:pt x="7388" y="2329"/>
                    <a:pt x="7388" y="2329"/>
                    <a:pt x="7388" y="2329"/>
                  </a:cubicBezTo>
                  <a:cubicBezTo>
                    <a:pt x="6942" y="1794"/>
                    <a:pt x="6942" y="937"/>
                    <a:pt x="7388" y="402"/>
                  </a:cubicBezTo>
                  <a:cubicBezTo>
                    <a:pt x="7865" y="-134"/>
                    <a:pt x="8630" y="-134"/>
                    <a:pt x="9108" y="402"/>
                  </a:cubicBezTo>
                  <a:cubicBezTo>
                    <a:pt x="14874" y="6828"/>
                    <a:pt x="14874" y="6828"/>
                    <a:pt x="14874" y="6828"/>
                  </a:cubicBezTo>
                  <a:cubicBezTo>
                    <a:pt x="15575" y="7613"/>
                    <a:pt x="16149" y="8470"/>
                    <a:pt x="16595" y="9434"/>
                  </a:cubicBezTo>
                  <a:cubicBezTo>
                    <a:pt x="17073" y="10434"/>
                    <a:pt x="17678" y="11362"/>
                    <a:pt x="18411" y="12183"/>
                  </a:cubicBezTo>
                  <a:cubicBezTo>
                    <a:pt x="21469" y="15575"/>
                    <a:pt x="21469" y="15575"/>
                    <a:pt x="21469" y="15575"/>
                  </a:cubicBezTo>
                  <a:cubicBezTo>
                    <a:pt x="16244" y="21466"/>
                    <a:pt x="16244" y="21466"/>
                    <a:pt x="16244" y="21466"/>
                  </a:cubicBezTo>
                  <a:lnTo>
                    <a:pt x="11784" y="1871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  <p:sp>
          <p:nvSpPr>
            <p:cNvPr id="25" name="Shape 2365"/>
            <p:cNvSpPr/>
            <p:nvPr/>
          </p:nvSpPr>
          <p:spPr>
            <a:xfrm>
              <a:off x="3068337" y="2709584"/>
              <a:ext cx="1909763" cy="2138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88" extrusionOk="0">
                  <a:moveTo>
                    <a:pt x="2749" y="11789"/>
                  </a:moveTo>
                  <a:cubicBezTo>
                    <a:pt x="3320" y="10832"/>
                    <a:pt x="2928" y="10289"/>
                    <a:pt x="1821" y="8343"/>
                  </a:cubicBezTo>
                  <a:cubicBezTo>
                    <a:pt x="678" y="6429"/>
                    <a:pt x="2285" y="5599"/>
                    <a:pt x="2285" y="5599"/>
                  </a:cubicBezTo>
                  <a:cubicBezTo>
                    <a:pt x="5462" y="7131"/>
                    <a:pt x="5462" y="7131"/>
                    <a:pt x="5462" y="7131"/>
                  </a:cubicBezTo>
                  <a:cubicBezTo>
                    <a:pt x="12996" y="335"/>
                    <a:pt x="12996" y="335"/>
                    <a:pt x="12996" y="335"/>
                  </a:cubicBezTo>
                  <a:cubicBezTo>
                    <a:pt x="13531" y="-112"/>
                    <a:pt x="14388" y="-112"/>
                    <a:pt x="14924" y="335"/>
                  </a:cubicBezTo>
                  <a:cubicBezTo>
                    <a:pt x="15459" y="813"/>
                    <a:pt x="15459" y="1579"/>
                    <a:pt x="14924" y="2058"/>
                  </a:cubicBezTo>
                  <a:cubicBezTo>
                    <a:pt x="13817" y="3047"/>
                    <a:pt x="13817" y="3047"/>
                    <a:pt x="13817" y="3047"/>
                  </a:cubicBezTo>
                  <a:cubicBezTo>
                    <a:pt x="13745" y="3110"/>
                    <a:pt x="13745" y="3174"/>
                    <a:pt x="13745" y="3238"/>
                  </a:cubicBezTo>
                  <a:cubicBezTo>
                    <a:pt x="13745" y="3302"/>
                    <a:pt x="13745" y="3398"/>
                    <a:pt x="13817" y="3430"/>
                  </a:cubicBezTo>
                  <a:cubicBezTo>
                    <a:pt x="13924" y="3525"/>
                    <a:pt x="14138" y="3525"/>
                    <a:pt x="14245" y="3430"/>
                  </a:cubicBezTo>
                  <a:cubicBezTo>
                    <a:pt x="15923" y="1930"/>
                    <a:pt x="15923" y="1930"/>
                    <a:pt x="15923" y="1930"/>
                  </a:cubicBezTo>
                  <a:cubicBezTo>
                    <a:pt x="16459" y="1451"/>
                    <a:pt x="17316" y="1451"/>
                    <a:pt x="17851" y="1898"/>
                  </a:cubicBezTo>
                  <a:cubicBezTo>
                    <a:pt x="17851" y="1898"/>
                    <a:pt x="17851" y="1898"/>
                    <a:pt x="17851" y="1898"/>
                  </a:cubicBezTo>
                  <a:cubicBezTo>
                    <a:pt x="18387" y="2377"/>
                    <a:pt x="18387" y="3142"/>
                    <a:pt x="17851" y="3621"/>
                  </a:cubicBezTo>
                  <a:cubicBezTo>
                    <a:pt x="16102" y="5184"/>
                    <a:pt x="16102" y="5184"/>
                    <a:pt x="16102" y="5184"/>
                  </a:cubicBezTo>
                  <a:cubicBezTo>
                    <a:pt x="16066" y="5248"/>
                    <a:pt x="16030" y="5312"/>
                    <a:pt x="16030" y="5376"/>
                  </a:cubicBezTo>
                  <a:cubicBezTo>
                    <a:pt x="16030" y="5440"/>
                    <a:pt x="16066" y="5503"/>
                    <a:pt x="16102" y="5567"/>
                  </a:cubicBezTo>
                  <a:cubicBezTo>
                    <a:pt x="16245" y="5663"/>
                    <a:pt x="16423" y="5663"/>
                    <a:pt x="16530" y="5567"/>
                  </a:cubicBezTo>
                  <a:cubicBezTo>
                    <a:pt x="17816" y="4387"/>
                    <a:pt x="17816" y="4387"/>
                    <a:pt x="17816" y="4387"/>
                  </a:cubicBezTo>
                  <a:cubicBezTo>
                    <a:pt x="18065" y="4163"/>
                    <a:pt x="18422" y="4036"/>
                    <a:pt x="18780" y="4036"/>
                  </a:cubicBezTo>
                  <a:cubicBezTo>
                    <a:pt x="19137" y="4036"/>
                    <a:pt x="19494" y="4163"/>
                    <a:pt x="19743" y="4387"/>
                  </a:cubicBezTo>
                  <a:cubicBezTo>
                    <a:pt x="20279" y="4865"/>
                    <a:pt x="20279" y="5631"/>
                    <a:pt x="19743" y="6110"/>
                  </a:cubicBezTo>
                  <a:cubicBezTo>
                    <a:pt x="17923" y="7737"/>
                    <a:pt x="17923" y="7737"/>
                    <a:pt x="17923" y="7737"/>
                  </a:cubicBezTo>
                  <a:cubicBezTo>
                    <a:pt x="17816" y="7832"/>
                    <a:pt x="17816" y="8024"/>
                    <a:pt x="17923" y="8120"/>
                  </a:cubicBezTo>
                  <a:cubicBezTo>
                    <a:pt x="17923" y="8120"/>
                    <a:pt x="17923" y="8120"/>
                    <a:pt x="17923" y="8120"/>
                  </a:cubicBezTo>
                  <a:cubicBezTo>
                    <a:pt x="17994" y="8152"/>
                    <a:pt x="18065" y="8183"/>
                    <a:pt x="18137" y="8183"/>
                  </a:cubicBezTo>
                  <a:cubicBezTo>
                    <a:pt x="18208" y="8183"/>
                    <a:pt x="18315" y="8152"/>
                    <a:pt x="18351" y="8120"/>
                  </a:cubicBezTo>
                  <a:cubicBezTo>
                    <a:pt x="19137" y="7418"/>
                    <a:pt x="19137" y="7418"/>
                    <a:pt x="19137" y="7418"/>
                  </a:cubicBezTo>
                  <a:cubicBezTo>
                    <a:pt x="19672" y="6939"/>
                    <a:pt x="20529" y="6939"/>
                    <a:pt x="21064" y="7386"/>
                  </a:cubicBezTo>
                  <a:cubicBezTo>
                    <a:pt x="21600" y="7864"/>
                    <a:pt x="21600" y="8630"/>
                    <a:pt x="21064" y="9109"/>
                  </a:cubicBezTo>
                  <a:cubicBezTo>
                    <a:pt x="14638" y="14884"/>
                    <a:pt x="14638" y="14884"/>
                    <a:pt x="14638" y="14884"/>
                  </a:cubicBezTo>
                  <a:cubicBezTo>
                    <a:pt x="13888" y="15585"/>
                    <a:pt x="12996" y="16160"/>
                    <a:pt x="12032" y="16606"/>
                  </a:cubicBezTo>
                  <a:cubicBezTo>
                    <a:pt x="11032" y="17085"/>
                    <a:pt x="10104" y="17691"/>
                    <a:pt x="9318" y="18425"/>
                  </a:cubicBezTo>
                  <a:cubicBezTo>
                    <a:pt x="5891" y="21488"/>
                    <a:pt x="5891" y="21488"/>
                    <a:pt x="5891" y="21488"/>
                  </a:cubicBezTo>
                  <a:cubicBezTo>
                    <a:pt x="0" y="16256"/>
                    <a:pt x="0" y="16256"/>
                    <a:pt x="0" y="16256"/>
                  </a:cubicBezTo>
                  <a:lnTo>
                    <a:pt x="2749" y="11789"/>
                  </a:lnTo>
                  <a:close/>
                </a:path>
              </a:pathLst>
            </a:custGeom>
            <a:solidFill>
              <a:srgbClr val="4BC9D0"/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  <p:sp>
          <p:nvSpPr>
            <p:cNvPr id="26" name="Shape 2369"/>
            <p:cNvSpPr>
              <a:spLocks noChangeArrowheads="1"/>
            </p:cNvSpPr>
            <p:nvPr/>
          </p:nvSpPr>
          <p:spPr bwMode="auto">
            <a:xfrm>
              <a:off x="1272079" y="2475427"/>
              <a:ext cx="574677" cy="57785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7" name="Shape 2372"/>
            <p:cNvSpPr>
              <a:spLocks noChangeArrowheads="1"/>
            </p:cNvSpPr>
            <p:nvPr/>
          </p:nvSpPr>
          <p:spPr bwMode="auto">
            <a:xfrm>
              <a:off x="1697528" y="4548702"/>
              <a:ext cx="577851" cy="577851"/>
            </a:xfrm>
            <a:prstGeom prst="ellipse">
              <a:avLst/>
            </a:pr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8" name="Shape 2375"/>
            <p:cNvSpPr>
              <a:spLocks noChangeArrowheads="1"/>
            </p:cNvSpPr>
            <p:nvPr/>
          </p:nvSpPr>
          <p:spPr bwMode="auto">
            <a:xfrm>
              <a:off x="3770804" y="4123253"/>
              <a:ext cx="577851" cy="5746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9" name="Shape 2378"/>
            <p:cNvSpPr>
              <a:spLocks noChangeArrowheads="1"/>
            </p:cNvSpPr>
            <p:nvPr/>
          </p:nvSpPr>
          <p:spPr bwMode="auto">
            <a:xfrm>
              <a:off x="3342179" y="2049977"/>
              <a:ext cx="577851" cy="574677"/>
            </a:xfrm>
            <a:prstGeom prst="ellipse">
              <a:avLst/>
            </a:pr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30" name="Shape 2784"/>
            <p:cNvSpPr/>
            <p:nvPr/>
          </p:nvSpPr>
          <p:spPr>
            <a:xfrm>
              <a:off x="3920824" y="4274860"/>
              <a:ext cx="277813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31" name="Shape 2748"/>
            <p:cNvSpPr/>
            <p:nvPr/>
          </p:nvSpPr>
          <p:spPr>
            <a:xfrm>
              <a:off x="3506487" y="2192059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32" name="Shape 2778"/>
            <p:cNvSpPr/>
            <p:nvPr/>
          </p:nvSpPr>
          <p:spPr>
            <a:xfrm>
              <a:off x="1425273" y="2625446"/>
              <a:ext cx="279400" cy="277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33" name="Shape 2774"/>
            <p:cNvSpPr/>
            <p:nvPr/>
          </p:nvSpPr>
          <p:spPr>
            <a:xfrm>
              <a:off x="1847548" y="4733647"/>
              <a:ext cx="277813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sp>
        <p:nvSpPr>
          <p:cNvPr id="34" name="Shape 2778"/>
          <p:cNvSpPr/>
          <p:nvPr/>
        </p:nvSpPr>
        <p:spPr bwMode="auto">
          <a:xfrm>
            <a:off x="5864394" y="2025185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35" name="Shape 2748"/>
          <p:cNvSpPr/>
          <p:nvPr/>
        </p:nvSpPr>
        <p:spPr bwMode="auto">
          <a:xfrm>
            <a:off x="8421857" y="2015660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36" name="Shape 2774"/>
          <p:cNvSpPr/>
          <p:nvPr/>
        </p:nvSpPr>
        <p:spPr bwMode="auto">
          <a:xfrm>
            <a:off x="5864392" y="3361830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37" name="Shape 2784"/>
          <p:cNvSpPr/>
          <p:nvPr/>
        </p:nvSpPr>
        <p:spPr bwMode="auto">
          <a:xfrm>
            <a:off x="8421857" y="3338012"/>
            <a:ext cx="279400" cy="27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38" name="Subtitle 2"/>
          <p:cNvSpPr txBox="1">
            <a:spLocks/>
          </p:cNvSpPr>
          <p:nvPr/>
        </p:nvSpPr>
        <p:spPr>
          <a:xfrm>
            <a:off x="6228345" y="2057730"/>
            <a:ext cx="2437319" cy="43566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保持镇静，趋利避害。</a:t>
            </a:r>
          </a:p>
        </p:txBody>
      </p:sp>
      <p:sp>
        <p:nvSpPr>
          <p:cNvPr id="39" name="Subtitle 2"/>
          <p:cNvSpPr txBox="1">
            <a:spLocks/>
          </p:cNvSpPr>
          <p:nvPr/>
        </p:nvSpPr>
        <p:spPr>
          <a:xfrm>
            <a:off x="8907814" y="2073874"/>
            <a:ext cx="2437319" cy="43566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学会自救、保护自己。</a:t>
            </a:r>
            <a:endParaRPr lang="en-US" altLang="zh-CN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Subtitle 2"/>
          <p:cNvSpPr txBox="1">
            <a:spLocks/>
          </p:cNvSpPr>
          <p:nvPr/>
        </p:nvSpPr>
        <p:spPr>
          <a:xfrm>
            <a:off x="6290733" y="3230702"/>
            <a:ext cx="2437319" cy="43566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想方设法，不断求救。</a:t>
            </a:r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8970202" y="3246846"/>
            <a:ext cx="2437319" cy="23257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记住四个电话。</a:t>
            </a: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119”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火警电话。</a:t>
            </a: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报警电话。</a:t>
            </a: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急救电话。</a:t>
            </a: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122”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交通事故报警电话。</a:t>
            </a: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打电话要说清地点、相关情况、显著的特征。</a:t>
            </a:r>
            <a:endParaRPr lang="en-US" altLang="zh-CN" sz="1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469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270171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179546" y="2887996"/>
            <a:ext cx="5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Thank you for watching.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387755"/>
            <a:ext cx="12192000" cy="24702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04342" y="1057336"/>
            <a:ext cx="39124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449409" y="2404736"/>
            <a:ext cx="7222297" cy="336188"/>
            <a:chOff x="2323475" y="2551808"/>
            <a:chExt cx="7222297" cy="33618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323475" y="2728210"/>
              <a:ext cx="3057994" cy="0"/>
            </a:xfrm>
            <a:prstGeom prst="line">
              <a:avLst/>
            </a:prstGeom>
            <a:ln>
              <a:solidFill>
                <a:srgbClr val="F676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487778" y="2728210"/>
              <a:ext cx="3057994" cy="0"/>
            </a:xfrm>
            <a:prstGeom prst="line">
              <a:avLst/>
            </a:prstGeom>
            <a:ln>
              <a:solidFill>
                <a:srgbClr val="F676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5771213" y="2551808"/>
              <a:ext cx="336188" cy="336188"/>
            </a:xfrm>
            <a:prstGeom prst="ellipse">
              <a:avLst/>
            </a:prstGeom>
            <a:solidFill>
              <a:srgbClr val="F67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4393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ECC83DC-33B1-4432-85AD-74F7D5AB40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934" y="2636451"/>
            <a:ext cx="8724132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76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85887" y="2476877"/>
            <a:ext cx="9620226" cy="3442101"/>
            <a:chOff x="1285887" y="2088950"/>
            <a:chExt cx="9620226" cy="3442101"/>
          </a:xfrm>
          <a:solidFill>
            <a:schemeClr val="accent1"/>
          </a:solidFill>
        </p:grpSpPr>
        <p:sp>
          <p:nvSpPr>
            <p:cNvPr id="5" name="Freeform 1"/>
            <p:cNvSpPr>
              <a:spLocks noChangeArrowheads="1"/>
            </p:cNvSpPr>
            <p:nvPr/>
          </p:nvSpPr>
          <p:spPr bwMode="auto">
            <a:xfrm>
              <a:off x="7551829" y="2647004"/>
              <a:ext cx="233874" cy="187561"/>
            </a:xfrm>
            <a:custGeom>
              <a:avLst/>
              <a:gdLst>
                <a:gd name="T0" fmla="*/ 399 w 444"/>
                <a:gd name="T1" fmla="*/ 36 h 356"/>
                <a:gd name="T2" fmla="*/ 399 w 444"/>
                <a:gd name="T3" fmla="*/ 36 h 356"/>
                <a:gd name="T4" fmla="*/ 248 w 444"/>
                <a:gd name="T5" fmla="*/ 36 h 356"/>
                <a:gd name="T6" fmla="*/ 221 w 444"/>
                <a:gd name="T7" fmla="*/ 62 h 356"/>
                <a:gd name="T8" fmla="*/ 195 w 444"/>
                <a:gd name="T9" fmla="*/ 36 h 356"/>
                <a:gd name="T10" fmla="*/ 45 w 444"/>
                <a:gd name="T11" fmla="*/ 36 h 356"/>
                <a:gd name="T12" fmla="*/ 45 w 444"/>
                <a:gd name="T13" fmla="*/ 186 h 356"/>
                <a:gd name="T14" fmla="*/ 221 w 444"/>
                <a:gd name="T15" fmla="*/ 355 h 356"/>
                <a:gd name="T16" fmla="*/ 399 w 444"/>
                <a:gd name="T17" fmla="*/ 186 h 356"/>
                <a:gd name="T18" fmla="*/ 399 w 444"/>
                <a:gd name="T19" fmla="*/ 3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356">
                  <a:moveTo>
                    <a:pt x="399" y="36"/>
                  </a:moveTo>
                  <a:lnTo>
                    <a:pt x="399" y="36"/>
                  </a:lnTo>
                  <a:cubicBezTo>
                    <a:pt x="355" y="0"/>
                    <a:pt x="293" y="0"/>
                    <a:pt x="248" y="36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51" y="0"/>
                    <a:pt x="89" y="0"/>
                    <a:pt x="45" y="36"/>
                  </a:cubicBezTo>
                  <a:cubicBezTo>
                    <a:pt x="0" y="80"/>
                    <a:pt x="0" y="151"/>
                    <a:pt x="45" y="186"/>
                  </a:cubicBezTo>
                  <a:cubicBezTo>
                    <a:pt x="221" y="355"/>
                    <a:pt x="221" y="355"/>
                    <a:pt x="221" y="355"/>
                  </a:cubicBezTo>
                  <a:cubicBezTo>
                    <a:pt x="399" y="186"/>
                    <a:pt x="399" y="186"/>
                    <a:pt x="399" y="186"/>
                  </a:cubicBezTo>
                  <a:cubicBezTo>
                    <a:pt x="443" y="151"/>
                    <a:pt x="443" y="80"/>
                    <a:pt x="399" y="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" name="Freeform 2"/>
            <p:cNvSpPr>
              <a:spLocks noChangeArrowheads="1"/>
            </p:cNvSpPr>
            <p:nvPr/>
          </p:nvSpPr>
          <p:spPr bwMode="auto">
            <a:xfrm>
              <a:off x="3434739" y="2637742"/>
              <a:ext cx="129673" cy="210716"/>
            </a:xfrm>
            <a:custGeom>
              <a:avLst/>
              <a:gdLst>
                <a:gd name="T0" fmla="*/ 125 w 249"/>
                <a:gd name="T1" fmla="*/ 0 h 400"/>
                <a:gd name="T2" fmla="*/ 125 w 249"/>
                <a:gd name="T3" fmla="*/ 0 h 400"/>
                <a:gd name="T4" fmla="*/ 0 w 249"/>
                <a:gd name="T5" fmla="*/ 125 h 400"/>
                <a:gd name="T6" fmla="*/ 125 w 249"/>
                <a:gd name="T7" fmla="*/ 399 h 400"/>
                <a:gd name="T8" fmla="*/ 248 w 249"/>
                <a:gd name="T9" fmla="*/ 125 h 400"/>
                <a:gd name="T10" fmla="*/ 125 w 249"/>
                <a:gd name="T11" fmla="*/ 0 h 400"/>
                <a:gd name="T12" fmla="*/ 125 w 249"/>
                <a:gd name="T13" fmla="*/ 196 h 400"/>
                <a:gd name="T14" fmla="*/ 125 w 249"/>
                <a:gd name="T15" fmla="*/ 196 h 400"/>
                <a:gd name="T16" fmla="*/ 53 w 249"/>
                <a:gd name="T17" fmla="*/ 125 h 400"/>
                <a:gd name="T18" fmla="*/ 125 w 249"/>
                <a:gd name="T19" fmla="*/ 54 h 400"/>
                <a:gd name="T20" fmla="*/ 195 w 249"/>
                <a:gd name="T21" fmla="*/ 125 h 400"/>
                <a:gd name="T22" fmla="*/ 125 w 249"/>
                <a:gd name="T23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400">
                  <a:moveTo>
                    <a:pt x="125" y="0"/>
                  </a:moveTo>
                  <a:lnTo>
                    <a:pt x="125" y="0"/>
                  </a:lnTo>
                  <a:cubicBezTo>
                    <a:pt x="53" y="0"/>
                    <a:pt x="0" y="54"/>
                    <a:pt x="0" y="125"/>
                  </a:cubicBezTo>
                  <a:cubicBezTo>
                    <a:pt x="0" y="240"/>
                    <a:pt x="125" y="399"/>
                    <a:pt x="125" y="399"/>
                  </a:cubicBezTo>
                  <a:cubicBezTo>
                    <a:pt x="125" y="399"/>
                    <a:pt x="248" y="240"/>
                    <a:pt x="248" y="125"/>
                  </a:cubicBezTo>
                  <a:cubicBezTo>
                    <a:pt x="248" y="54"/>
                    <a:pt x="195" y="0"/>
                    <a:pt x="125" y="0"/>
                  </a:cubicBezTo>
                  <a:close/>
                  <a:moveTo>
                    <a:pt x="125" y="196"/>
                  </a:moveTo>
                  <a:lnTo>
                    <a:pt x="125" y="196"/>
                  </a:lnTo>
                  <a:cubicBezTo>
                    <a:pt x="88" y="196"/>
                    <a:pt x="53" y="160"/>
                    <a:pt x="53" y="125"/>
                  </a:cubicBezTo>
                  <a:cubicBezTo>
                    <a:pt x="53" y="89"/>
                    <a:pt x="88" y="54"/>
                    <a:pt x="125" y="54"/>
                  </a:cubicBezTo>
                  <a:cubicBezTo>
                    <a:pt x="159" y="54"/>
                    <a:pt x="195" y="89"/>
                    <a:pt x="195" y="125"/>
                  </a:cubicBezTo>
                  <a:cubicBezTo>
                    <a:pt x="195" y="160"/>
                    <a:pt x="159" y="196"/>
                    <a:pt x="125" y="19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" name="Freeform 3"/>
            <p:cNvSpPr>
              <a:spLocks noChangeArrowheads="1"/>
            </p:cNvSpPr>
            <p:nvPr/>
          </p:nvSpPr>
          <p:spPr bwMode="auto">
            <a:xfrm>
              <a:off x="3890908" y="2637742"/>
              <a:ext cx="261659" cy="210716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" name="Freeform 4"/>
            <p:cNvSpPr>
              <a:spLocks noChangeArrowheads="1"/>
            </p:cNvSpPr>
            <p:nvPr/>
          </p:nvSpPr>
          <p:spPr bwMode="auto">
            <a:xfrm>
              <a:off x="2327896" y="2637742"/>
              <a:ext cx="261661" cy="206085"/>
            </a:xfrm>
            <a:custGeom>
              <a:avLst/>
              <a:gdLst>
                <a:gd name="T0" fmla="*/ 372 w 498"/>
                <a:gd name="T1" fmla="*/ 337 h 391"/>
                <a:gd name="T2" fmla="*/ 372 w 498"/>
                <a:gd name="T3" fmla="*/ 337 h 391"/>
                <a:gd name="T4" fmla="*/ 53 w 498"/>
                <a:gd name="T5" fmla="*/ 337 h 391"/>
                <a:gd name="T6" fmla="*/ 53 w 498"/>
                <a:gd name="T7" fmla="*/ 116 h 391"/>
                <a:gd name="T8" fmla="*/ 116 w 498"/>
                <a:gd name="T9" fmla="*/ 116 h 391"/>
                <a:gd name="T10" fmla="*/ 169 w 498"/>
                <a:gd name="T11" fmla="*/ 71 h 391"/>
                <a:gd name="T12" fmla="*/ 27 w 498"/>
                <a:gd name="T13" fmla="*/ 71 h 391"/>
                <a:gd name="T14" fmla="*/ 0 w 498"/>
                <a:gd name="T15" fmla="*/ 89 h 391"/>
                <a:gd name="T16" fmla="*/ 0 w 498"/>
                <a:gd name="T17" fmla="*/ 363 h 391"/>
                <a:gd name="T18" fmla="*/ 27 w 498"/>
                <a:gd name="T19" fmla="*/ 390 h 391"/>
                <a:gd name="T20" fmla="*/ 399 w 498"/>
                <a:gd name="T21" fmla="*/ 390 h 391"/>
                <a:gd name="T22" fmla="*/ 426 w 498"/>
                <a:gd name="T23" fmla="*/ 363 h 391"/>
                <a:gd name="T24" fmla="*/ 426 w 498"/>
                <a:gd name="T25" fmla="*/ 275 h 391"/>
                <a:gd name="T26" fmla="*/ 372 w 498"/>
                <a:gd name="T27" fmla="*/ 310 h 391"/>
                <a:gd name="T28" fmla="*/ 372 w 498"/>
                <a:gd name="T29" fmla="*/ 337 h 391"/>
                <a:gd name="T30" fmla="*/ 328 w 498"/>
                <a:gd name="T31" fmla="*/ 169 h 391"/>
                <a:gd name="T32" fmla="*/ 328 w 498"/>
                <a:gd name="T33" fmla="*/ 169 h 391"/>
                <a:gd name="T34" fmla="*/ 328 w 498"/>
                <a:gd name="T35" fmla="*/ 257 h 391"/>
                <a:gd name="T36" fmla="*/ 497 w 498"/>
                <a:gd name="T37" fmla="*/ 125 h 391"/>
                <a:gd name="T38" fmla="*/ 328 w 498"/>
                <a:gd name="T39" fmla="*/ 0 h 391"/>
                <a:gd name="T40" fmla="*/ 328 w 498"/>
                <a:gd name="T41" fmla="*/ 80 h 391"/>
                <a:gd name="T42" fmla="*/ 133 w 498"/>
                <a:gd name="T43" fmla="*/ 275 h 391"/>
                <a:gd name="T44" fmla="*/ 328 w 498"/>
                <a:gd name="T45" fmla="*/ 16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8" h="391">
                  <a:moveTo>
                    <a:pt x="372" y="337"/>
                  </a:moveTo>
                  <a:lnTo>
                    <a:pt x="372" y="337"/>
                  </a:lnTo>
                  <a:cubicBezTo>
                    <a:pt x="53" y="337"/>
                    <a:pt x="53" y="337"/>
                    <a:pt x="53" y="337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16"/>
                    <a:pt x="133" y="98"/>
                    <a:pt x="169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9" y="71"/>
                    <a:pt x="0" y="80"/>
                    <a:pt x="0" y="89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82"/>
                    <a:pt x="9" y="390"/>
                    <a:pt x="27" y="390"/>
                  </a:cubicBezTo>
                  <a:cubicBezTo>
                    <a:pt x="399" y="390"/>
                    <a:pt x="399" y="390"/>
                    <a:pt x="399" y="390"/>
                  </a:cubicBezTo>
                  <a:cubicBezTo>
                    <a:pt x="408" y="390"/>
                    <a:pt x="426" y="382"/>
                    <a:pt x="426" y="363"/>
                  </a:cubicBezTo>
                  <a:cubicBezTo>
                    <a:pt x="426" y="275"/>
                    <a:pt x="426" y="275"/>
                    <a:pt x="426" y="275"/>
                  </a:cubicBezTo>
                  <a:cubicBezTo>
                    <a:pt x="372" y="310"/>
                    <a:pt x="372" y="310"/>
                    <a:pt x="372" y="310"/>
                  </a:cubicBezTo>
                  <a:lnTo>
                    <a:pt x="372" y="337"/>
                  </a:lnTo>
                  <a:close/>
                  <a:moveTo>
                    <a:pt x="328" y="169"/>
                  </a:moveTo>
                  <a:lnTo>
                    <a:pt x="328" y="169"/>
                  </a:lnTo>
                  <a:cubicBezTo>
                    <a:pt x="328" y="257"/>
                    <a:pt x="328" y="257"/>
                    <a:pt x="328" y="257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8" y="80"/>
                    <a:pt x="328" y="80"/>
                    <a:pt x="328" y="80"/>
                  </a:cubicBezTo>
                  <a:cubicBezTo>
                    <a:pt x="133" y="80"/>
                    <a:pt x="133" y="275"/>
                    <a:pt x="133" y="275"/>
                  </a:cubicBezTo>
                  <a:cubicBezTo>
                    <a:pt x="186" y="187"/>
                    <a:pt x="222" y="169"/>
                    <a:pt x="328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" name="Freeform 5"/>
            <p:cNvSpPr>
              <a:spLocks noChangeArrowheads="1"/>
            </p:cNvSpPr>
            <p:nvPr/>
          </p:nvSpPr>
          <p:spPr bwMode="auto">
            <a:xfrm>
              <a:off x="4416543" y="2614586"/>
              <a:ext cx="252398" cy="252397"/>
            </a:xfrm>
            <a:custGeom>
              <a:avLst/>
              <a:gdLst>
                <a:gd name="T0" fmla="*/ 239 w 480"/>
                <a:gd name="T1" fmla="*/ 0 h 480"/>
                <a:gd name="T2" fmla="*/ 239 w 480"/>
                <a:gd name="T3" fmla="*/ 0 h 480"/>
                <a:gd name="T4" fmla="*/ 0 w 480"/>
                <a:gd name="T5" fmla="*/ 248 h 480"/>
                <a:gd name="T6" fmla="*/ 239 w 480"/>
                <a:gd name="T7" fmla="*/ 479 h 480"/>
                <a:gd name="T8" fmla="*/ 479 w 480"/>
                <a:gd name="T9" fmla="*/ 240 h 480"/>
                <a:gd name="T10" fmla="*/ 239 w 480"/>
                <a:gd name="T11" fmla="*/ 0 h 480"/>
                <a:gd name="T12" fmla="*/ 239 w 480"/>
                <a:gd name="T13" fmla="*/ 426 h 480"/>
                <a:gd name="T14" fmla="*/ 239 w 480"/>
                <a:gd name="T15" fmla="*/ 426 h 480"/>
                <a:gd name="T16" fmla="*/ 53 w 480"/>
                <a:gd name="T17" fmla="*/ 248 h 480"/>
                <a:gd name="T18" fmla="*/ 239 w 480"/>
                <a:gd name="T19" fmla="*/ 53 h 480"/>
                <a:gd name="T20" fmla="*/ 426 w 480"/>
                <a:gd name="T21" fmla="*/ 240 h 480"/>
                <a:gd name="T22" fmla="*/ 239 w 480"/>
                <a:gd name="T23" fmla="*/ 426 h 480"/>
                <a:gd name="T24" fmla="*/ 123 w 480"/>
                <a:gd name="T25" fmla="*/ 354 h 480"/>
                <a:gd name="T26" fmla="*/ 123 w 480"/>
                <a:gd name="T27" fmla="*/ 354 h 480"/>
                <a:gd name="T28" fmla="*/ 283 w 480"/>
                <a:gd name="T29" fmla="*/ 293 h 480"/>
                <a:gd name="T30" fmla="*/ 354 w 480"/>
                <a:gd name="T31" fmla="*/ 124 h 480"/>
                <a:gd name="T32" fmla="*/ 186 w 480"/>
                <a:gd name="T33" fmla="*/ 195 h 480"/>
                <a:gd name="T34" fmla="*/ 123 w 480"/>
                <a:gd name="T35" fmla="*/ 354 h 480"/>
                <a:gd name="T36" fmla="*/ 213 w 480"/>
                <a:gd name="T37" fmla="*/ 213 h 480"/>
                <a:gd name="T38" fmla="*/ 213 w 480"/>
                <a:gd name="T39" fmla="*/ 213 h 480"/>
                <a:gd name="T40" fmla="*/ 310 w 480"/>
                <a:gd name="T41" fmla="*/ 169 h 480"/>
                <a:gd name="T42" fmla="*/ 266 w 480"/>
                <a:gd name="T43" fmla="*/ 266 h 480"/>
                <a:gd name="T44" fmla="*/ 213 w 480"/>
                <a:gd name="T45" fmla="*/ 266 h 480"/>
                <a:gd name="T46" fmla="*/ 213 w 480"/>
                <a:gd name="T47" fmla="*/ 213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480">
                  <a:moveTo>
                    <a:pt x="239" y="0"/>
                  </a:moveTo>
                  <a:lnTo>
                    <a:pt x="239" y="0"/>
                  </a:lnTo>
                  <a:cubicBezTo>
                    <a:pt x="107" y="9"/>
                    <a:pt x="0" y="115"/>
                    <a:pt x="0" y="248"/>
                  </a:cubicBezTo>
                  <a:cubicBezTo>
                    <a:pt x="0" y="372"/>
                    <a:pt x="107" y="479"/>
                    <a:pt x="239" y="479"/>
                  </a:cubicBezTo>
                  <a:cubicBezTo>
                    <a:pt x="372" y="479"/>
                    <a:pt x="479" y="372"/>
                    <a:pt x="479" y="240"/>
                  </a:cubicBezTo>
                  <a:cubicBezTo>
                    <a:pt x="479" y="107"/>
                    <a:pt x="363" y="0"/>
                    <a:pt x="239" y="0"/>
                  </a:cubicBezTo>
                  <a:close/>
                  <a:moveTo>
                    <a:pt x="239" y="426"/>
                  </a:moveTo>
                  <a:lnTo>
                    <a:pt x="239" y="426"/>
                  </a:lnTo>
                  <a:cubicBezTo>
                    <a:pt x="142" y="434"/>
                    <a:pt x="53" y="346"/>
                    <a:pt x="53" y="248"/>
                  </a:cubicBezTo>
                  <a:cubicBezTo>
                    <a:pt x="53" y="142"/>
                    <a:pt x="133" y="53"/>
                    <a:pt x="239" y="53"/>
                  </a:cubicBezTo>
                  <a:cubicBezTo>
                    <a:pt x="336" y="53"/>
                    <a:pt x="426" y="133"/>
                    <a:pt x="426" y="240"/>
                  </a:cubicBezTo>
                  <a:cubicBezTo>
                    <a:pt x="426" y="346"/>
                    <a:pt x="345" y="426"/>
                    <a:pt x="239" y="426"/>
                  </a:cubicBezTo>
                  <a:close/>
                  <a:moveTo>
                    <a:pt x="123" y="354"/>
                  </a:moveTo>
                  <a:lnTo>
                    <a:pt x="123" y="354"/>
                  </a:lnTo>
                  <a:cubicBezTo>
                    <a:pt x="123" y="354"/>
                    <a:pt x="239" y="337"/>
                    <a:pt x="283" y="293"/>
                  </a:cubicBezTo>
                  <a:cubicBezTo>
                    <a:pt x="336" y="240"/>
                    <a:pt x="354" y="124"/>
                    <a:pt x="354" y="124"/>
                  </a:cubicBezTo>
                  <a:cubicBezTo>
                    <a:pt x="354" y="124"/>
                    <a:pt x="239" y="142"/>
                    <a:pt x="186" y="195"/>
                  </a:cubicBezTo>
                  <a:cubicBezTo>
                    <a:pt x="142" y="240"/>
                    <a:pt x="123" y="354"/>
                    <a:pt x="123" y="354"/>
                  </a:cubicBezTo>
                  <a:close/>
                  <a:moveTo>
                    <a:pt x="213" y="213"/>
                  </a:moveTo>
                  <a:lnTo>
                    <a:pt x="213" y="213"/>
                  </a:lnTo>
                  <a:cubicBezTo>
                    <a:pt x="239" y="195"/>
                    <a:pt x="274" y="178"/>
                    <a:pt x="310" y="169"/>
                  </a:cubicBezTo>
                  <a:cubicBezTo>
                    <a:pt x="301" y="204"/>
                    <a:pt x="283" y="248"/>
                    <a:pt x="266" y="266"/>
                  </a:cubicBezTo>
                  <a:cubicBezTo>
                    <a:pt x="248" y="275"/>
                    <a:pt x="230" y="275"/>
                    <a:pt x="213" y="266"/>
                  </a:cubicBezTo>
                  <a:cubicBezTo>
                    <a:pt x="204" y="248"/>
                    <a:pt x="204" y="231"/>
                    <a:pt x="213" y="21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" name="Freeform 6"/>
            <p:cNvSpPr>
              <a:spLocks noChangeArrowheads="1"/>
            </p:cNvSpPr>
            <p:nvPr/>
          </p:nvSpPr>
          <p:spPr bwMode="auto">
            <a:xfrm>
              <a:off x="4951441" y="2623848"/>
              <a:ext cx="233872" cy="229241"/>
            </a:xfrm>
            <a:custGeom>
              <a:avLst/>
              <a:gdLst>
                <a:gd name="T0" fmla="*/ 425 w 444"/>
                <a:gd name="T1" fmla="*/ 17 h 435"/>
                <a:gd name="T2" fmla="*/ 425 w 444"/>
                <a:gd name="T3" fmla="*/ 17 h 435"/>
                <a:gd name="T4" fmla="*/ 345 w 444"/>
                <a:gd name="T5" fmla="*/ 35 h 435"/>
                <a:gd name="T6" fmla="*/ 0 w 444"/>
                <a:gd name="T7" fmla="*/ 222 h 435"/>
                <a:gd name="T8" fmla="*/ 195 w 444"/>
                <a:gd name="T9" fmla="*/ 248 h 435"/>
                <a:gd name="T10" fmla="*/ 221 w 444"/>
                <a:gd name="T11" fmla="*/ 434 h 435"/>
                <a:gd name="T12" fmla="*/ 399 w 444"/>
                <a:gd name="T13" fmla="*/ 89 h 435"/>
                <a:gd name="T14" fmla="*/ 425 w 444"/>
                <a:gd name="T15" fmla="*/ 17 h 435"/>
                <a:gd name="T16" fmla="*/ 381 w 444"/>
                <a:gd name="T17" fmla="*/ 62 h 435"/>
                <a:gd name="T18" fmla="*/ 381 w 444"/>
                <a:gd name="T19" fmla="*/ 62 h 435"/>
                <a:gd name="T20" fmla="*/ 239 w 444"/>
                <a:gd name="T21" fmla="*/ 319 h 435"/>
                <a:gd name="T22" fmla="*/ 230 w 444"/>
                <a:gd name="T23" fmla="*/ 204 h 435"/>
                <a:gd name="T24" fmla="*/ 381 w 444"/>
                <a:gd name="T25" fmla="*/ 6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4" h="435">
                  <a:moveTo>
                    <a:pt x="425" y="17"/>
                  </a:moveTo>
                  <a:lnTo>
                    <a:pt x="425" y="17"/>
                  </a:lnTo>
                  <a:cubicBezTo>
                    <a:pt x="408" y="0"/>
                    <a:pt x="399" y="17"/>
                    <a:pt x="345" y="35"/>
                  </a:cubicBezTo>
                  <a:cubicBezTo>
                    <a:pt x="221" y="97"/>
                    <a:pt x="0" y="222"/>
                    <a:pt x="0" y="222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221" y="434"/>
                    <a:pt x="221" y="434"/>
                    <a:pt x="221" y="434"/>
                  </a:cubicBezTo>
                  <a:cubicBezTo>
                    <a:pt x="221" y="434"/>
                    <a:pt x="345" y="222"/>
                    <a:pt x="399" y="89"/>
                  </a:cubicBezTo>
                  <a:cubicBezTo>
                    <a:pt x="425" y="44"/>
                    <a:pt x="443" y="26"/>
                    <a:pt x="425" y="17"/>
                  </a:cubicBezTo>
                  <a:close/>
                  <a:moveTo>
                    <a:pt x="381" y="62"/>
                  </a:moveTo>
                  <a:lnTo>
                    <a:pt x="381" y="62"/>
                  </a:lnTo>
                  <a:cubicBezTo>
                    <a:pt x="239" y="319"/>
                    <a:pt x="239" y="319"/>
                    <a:pt x="239" y="319"/>
                  </a:cubicBezTo>
                  <a:cubicBezTo>
                    <a:pt x="230" y="204"/>
                    <a:pt x="230" y="204"/>
                    <a:pt x="230" y="204"/>
                  </a:cubicBezTo>
                  <a:lnTo>
                    <a:pt x="381" y="6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" name="Freeform 7"/>
            <p:cNvSpPr>
              <a:spLocks noChangeArrowheads="1"/>
            </p:cNvSpPr>
            <p:nvPr/>
          </p:nvSpPr>
          <p:spPr bwMode="auto">
            <a:xfrm>
              <a:off x="6523715" y="2623848"/>
              <a:ext cx="203770" cy="233872"/>
            </a:xfrm>
            <a:custGeom>
              <a:avLst/>
              <a:gdLst>
                <a:gd name="T0" fmla="*/ 319 w 390"/>
                <a:gd name="T1" fmla="*/ 301 h 444"/>
                <a:gd name="T2" fmla="*/ 319 w 390"/>
                <a:gd name="T3" fmla="*/ 301 h 444"/>
                <a:gd name="T4" fmla="*/ 274 w 390"/>
                <a:gd name="T5" fmla="*/ 310 h 444"/>
                <a:gd name="T6" fmla="*/ 142 w 390"/>
                <a:gd name="T7" fmla="*/ 239 h 444"/>
                <a:gd name="T8" fmla="*/ 142 w 390"/>
                <a:gd name="T9" fmla="*/ 222 h 444"/>
                <a:gd name="T10" fmla="*/ 142 w 390"/>
                <a:gd name="T11" fmla="*/ 213 h 444"/>
                <a:gd name="T12" fmla="*/ 274 w 390"/>
                <a:gd name="T13" fmla="*/ 133 h 444"/>
                <a:gd name="T14" fmla="*/ 319 w 390"/>
                <a:gd name="T15" fmla="*/ 151 h 444"/>
                <a:gd name="T16" fmla="*/ 389 w 390"/>
                <a:gd name="T17" fmla="*/ 70 h 444"/>
                <a:gd name="T18" fmla="*/ 319 w 390"/>
                <a:gd name="T19" fmla="*/ 0 h 444"/>
                <a:gd name="T20" fmla="*/ 248 w 390"/>
                <a:gd name="T21" fmla="*/ 70 h 444"/>
                <a:gd name="T22" fmla="*/ 248 w 390"/>
                <a:gd name="T23" fmla="*/ 89 h 444"/>
                <a:gd name="T24" fmla="*/ 115 w 390"/>
                <a:gd name="T25" fmla="*/ 169 h 444"/>
                <a:gd name="T26" fmla="*/ 70 w 390"/>
                <a:gd name="T27" fmla="*/ 151 h 444"/>
                <a:gd name="T28" fmla="*/ 0 w 390"/>
                <a:gd name="T29" fmla="*/ 222 h 444"/>
                <a:gd name="T30" fmla="*/ 70 w 390"/>
                <a:gd name="T31" fmla="*/ 301 h 444"/>
                <a:gd name="T32" fmla="*/ 115 w 390"/>
                <a:gd name="T33" fmla="*/ 283 h 444"/>
                <a:gd name="T34" fmla="*/ 248 w 390"/>
                <a:gd name="T35" fmla="*/ 363 h 444"/>
                <a:gd name="T36" fmla="*/ 248 w 390"/>
                <a:gd name="T37" fmla="*/ 372 h 444"/>
                <a:gd name="T38" fmla="*/ 319 w 390"/>
                <a:gd name="T39" fmla="*/ 443 h 444"/>
                <a:gd name="T40" fmla="*/ 389 w 390"/>
                <a:gd name="T41" fmla="*/ 372 h 444"/>
                <a:gd name="T42" fmla="*/ 319 w 390"/>
                <a:gd name="T43" fmla="*/ 301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0" h="444">
                  <a:moveTo>
                    <a:pt x="319" y="301"/>
                  </a:moveTo>
                  <a:lnTo>
                    <a:pt x="319" y="301"/>
                  </a:lnTo>
                  <a:cubicBezTo>
                    <a:pt x="301" y="301"/>
                    <a:pt x="283" y="301"/>
                    <a:pt x="274" y="310"/>
                  </a:cubicBezTo>
                  <a:cubicBezTo>
                    <a:pt x="142" y="239"/>
                    <a:pt x="142" y="239"/>
                    <a:pt x="142" y="239"/>
                  </a:cubicBezTo>
                  <a:cubicBezTo>
                    <a:pt x="142" y="230"/>
                    <a:pt x="142" y="230"/>
                    <a:pt x="142" y="222"/>
                  </a:cubicBezTo>
                  <a:lnTo>
                    <a:pt x="142" y="213"/>
                  </a:lnTo>
                  <a:cubicBezTo>
                    <a:pt x="274" y="133"/>
                    <a:pt x="274" y="133"/>
                    <a:pt x="274" y="133"/>
                  </a:cubicBezTo>
                  <a:cubicBezTo>
                    <a:pt x="283" y="142"/>
                    <a:pt x="301" y="151"/>
                    <a:pt x="319" y="151"/>
                  </a:cubicBezTo>
                  <a:cubicBezTo>
                    <a:pt x="363" y="151"/>
                    <a:pt x="389" y="115"/>
                    <a:pt x="389" y="70"/>
                  </a:cubicBezTo>
                  <a:cubicBezTo>
                    <a:pt x="389" y="35"/>
                    <a:pt x="363" y="0"/>
                    <a:pt x="319" y="0"/>
                  </a:cubicBezTo>
                  <a:cubicBezTo>
                    <a:pt x="274" y="0"/>
                    <a:pt x="248" y="35"/>
                    <a:pt x="248" y="70"/>
                  </a:cubicBezTo>
                  <a:cubicBezTo>
                    <a:pt x="248" y="80"/>
                    <a:pt x="248" y="80"/>
                    <a:pt x="248" y="89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07" y="151"/>
                    <a:pt x="88" y="151"/>
                    <a:pt x="70" y="151"/>
                  </a:cubicBezTo>
                  <a:cubicBezTo>
                    <a:pt x="26" y="151"/>
                    <a:pt x="0" y="186"/>
                    <a:pt x="0" y="222"/>
                  </a:cubicBezTo>
                  <a:cubicBezTo>
                    <a:pt x="0" y="266"/>
                    <a:pt x="26" y="301"/>
                    <a:pt x="70" y="301"/>
                  </a:cubicBezTo>
                  <a:cubicBezTo>
                    <a:pt x="88" y="301"/>
                    <a:pt x="107" y="292"/>
                    <a:pt x="115" y="283"/>
                  </a:cubicBezTo>
                  <a:cubicBezTo>
                    <a:pt x="248" y="363"/>
                    <a:pt x="248" y="363"/>
                    <a:pt x="248" y="363"/>
                  </a:cubicBezTo>
                  <a:lnTo>
                    <a:pt x="248" y="372"/>
                  </a:lnTo>
                  <a:cubicBezTo>
                    <a:pt x="248" y="416"/>
                    <a:pt x="274" y="443"/>
                    <a:pt x="319" y="443"/>
                  </a:cubicBezTo>
                  <a:cubicBezTo>
                    <a:pt x="363" y="443"/>
                    <a:pt x="389" y="416"/>
                    <a:pt x="389" y="372"/>
                  </a:cubicBezTo>
                  <a:cubicBezTo>
                    <a:pt x="389" y="328"/>
                    <a:pt x="363" y="301"/>
                    <a:pt x="319" y="30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" name="Freeform 8"/>
            <p:cNvSpPr>
              <a:spLocks noChangeArrowheads="1"/>
            </p:cNvSpPr>
            <p:nvPr/>
          </p:nvSpPr>
          <p:spPr bwMode="auto">
            <a:xfrm>
              <a:off x="1285887" y="2623848"/>
              <a:ext cx="261661" cy="233872"/>
            </a:xfrm>
            <a:custGeom>
              <a:avLst/>
              <a:gdLst>
                <a:gd name="T0" fmla="*/ 310 w 497"/>
                <a:gd name="T1" fmla="*/ 336 h 444"/>
                <a:gd name="T2" fmla="*/ 310 w 497"/>
                <a:gd name="T3" fmla="*/ 336 h 444"/>
                <a:gd name="T4" fmla="*/ 221 w 497"/>
                <a:gd name="T5" fmla="*/ 257 h 444"/>
                <a:gd name="T6" fmla="*/ 248 w 497"/>
                <a:gd name="T7" fmla="*/ 195 h 444"/>
                <a:gd name="T8" fmla="*/ 274 w 497"/>
                <a:gd name="T9" fmla="*/ 151 h 444"/>
                <a:gd name="T10" fmla="*/ 266 w 497"/>
                <a:gd name="T11" fmla="*/ 133 h 444"/>
                <a:gd name="T12" fmla="*/ 274 w 497"/>
                <a:gd name="T13" fmla="*/ 89 h 444"/>
                <a:gd name="T14" fmla="*/ 177 w 497"/>
                <a:gd name="T15" fmla="*/ 0 h 444"/>
                <a:gd name="T16" fmla="*/ 70 w 497"/>
                <a:gd name="T17" fmla="*/ 89 h 444"/>
                <a:gd name="T18" fmla="*/ 79 w 497"/>
                <a:gd name="T19" fmla="*/ 133 h 444"/>
                <a:gd name="T20" fmla="*/ 70 w 497"/>
                <a:gd name="T21" fmla="*/ 151 h 444"/>
                <a:gd name="T22" fmla="*/ 97 w 497"/>
                <a:gd name="T23" fmla="*/ 195 h 444"/>
                <a:gd name="T24" fmla="*/ 123 w 497"/>
                <a:gd name="T25" fmla="*/ 257 h 444"/>
                <a:gd name="T26" fmla="*/ 35 w 497"/>
                <a:gd name="T27" fmla="*/ 336 h 444"/>
                <a:gd name="T28" fmla="*/ 0 w 497"/>
                <a:gd name="T29" fmla="*/ 345 h 444"/>
                <a:gd name="T30" fmla="*/ 0 w 497"/>
                <a:gd name="T31" fmla="*/ 443 h 444"/>
                <a:gd name="T32" fmla="*/ 398 w 497"/>
                <a:gd name="T33" fmla="*/ 443 h 444"/>
                <a:gd name="T34" fmla="*/ 398 w 497"/>
                <a:gd name="T35" fmla="*/ 399 h 444"/>
                <a:gd name="T36" fmla="*/ 310 w 497"/>
                <a:gd name="T37" fmla="*/ 336 h 444"/>
                <a:gd name="T38" fmla="*/ 425 w 497"/>
                <a:gd name="T39" fmla="*/ 195 h 444"/>
                <a:gd name="T40" fmla="*/ 425 w 497"/>
                <a:gd name="T41" fmla="*/ 195 h 444"/>
                <a:gd name="T42" fmla="*/ 425 w 497"/>
                <a:gd name="T43" fmla="*/ 124 h 444"/>
                <a:gd name="T44" fmla="*/ 372 w 497"/>
                <a:gd name="T45" fmla="*/ 124 h 444"/>
                <a:gd name="T46" fmla="*/ 372 w 497"/>
                <a:gd name="T47" fmla="*/ 195 h 444"/>
                <a:gd name="T48" fmla="*/ 301 w 497"/>
                <a:gd name="T49" fmla="*/ 195 h 444"/>
                <a:gd name="T50" fmla="*/ 301 w 497"/>
                <a:gd name="T51" fmla="*/ 248 h 444"/>
                <a:gd name="T52" fmla="*/ 372 w 497"/>
                <a:gd name="T53" fmla="*/ 248 h 444"/>
                <a:gd name="T54" fmla="*/ 372 w 497"/>
                <a:gd name="T55" fmla="*/ 319 h 444"/>
                <a:gd name="T56" fmla="*/ 425 w 497"/>
                <a:gd name="T57" fmla="*/ 319 h 444"/>
                <a:gd name="T58" fmla="*/ 425 w 497"/>
                <a:gd name="T59" fmla="*/ 248 h 444"/>
                <a:gd name="T60" fmla="*/ 496 w 497"/>
                <a:gd name="T61" fmla="*/ 248 h 444"/>
                <a:gd name="T62" fmla="*/ 496 w 497"/>
                <a:gd name="T63" fmla="*/ 195 h 444"/>
                <a:gd name="T64" fmla="*/ 425 w 497"/>
                <a:gd name="T65" fmla="*/ 195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44">
                  <a:moveTo>
                    <a:pt x="310" y="336"/>
                  </a:moveTo>
                  <a:lnTo>
                    <a:pt x="310" y="336"/>
                  </a:lnTo>
                  <a:cubicBezTo>
                    <a:pt x="248" y="310"/>
                    <a:pt x="221" y="292"/>
                    <a:pt x="221" y="257"/>
                  </a:cubicBezTo>
                  <a:cubicBezTo>
                    <a:pt x="221" y="230"/>
                    <a:pt x="239" y="239"/>
                    <a:pt x="248" y="195"/>
                  </a:cubicBezTo>
                  <a:cubicBezTo>
                    <a:pt x="257" y="177"/>
                    <a:pt x="274" y="195"/>
                    <a:pt x="274" y="151"/>
                  </a:cubicBezTo>
                  <a:cubicBezTo>
                    <a:pt x="274" y="133"/>
                    <a:pt x="266" y="133"/>
                    <a:pt x="266" y="133"/>
                  </a:cubicBezTo>
                  <a:cubicBezTo>
                    <a:pt x="266" y="133"/>
                    <a:pt x="274" y="106"/>
                    <a:pt x="274" y="89"/>
                  </a:cubicBezTo>
                  <a:cubicBezTo>
                    <a:pt x="274" y="62"/>
                    <a:pt x="257" y="0"/>
                    <a:pt x="177" y="0"/>
                  </a:cubicBezTo>
                  <a:cubicBezTo>
                    <a:pt x="88" y="0"/>
                    <a:pt x="70" y="62"/>
                    <a:pt x="70" y="89"/>
                  </a:cubicBezTo>
                  <a:cubicBezTo>
                    <a:pt x="70" y="106"/>
                    <a:pt x="79" y="133"/>
                    <a:pt x="79" y="133"/>
                  </a:cubicBezTo>
                  <a:cubicBezTo>
                    <a:pt x="79" y="133"/>
                    <a:pt x="70" y="133"/>
                    <a:pt x="70" y="151"/>
                  </a:cubicBezTo>
                  <a:cubicBezTo>
                    <a:pt x="70" y="195"/>
                    <a:pt x="88" y="177"/>
                    <a:pt x="97" y="195"/>
                  </a:cubicBezTo>
                  <a:cubicBezTo>
                    <a:pt x="106" y="239"/>
                    <a:pt x="123" y="230"/>
                    <a:pt x="123" y="257"/>
                  </a:cubicBezTo>
                  <a:cubicBezTo>
                    <a:pt x="123" y="292"/>
                    <a:pt x="97" y="310"/>
                    <a:pt x="35" y="336"/>
                  </a:cubicBezTo>
                  <a:cubicBezTo>
                    <a:pt x="35" y="336"/>
                    <a:pt x="17" y="336"/>
                    <a:pt x="0" y="345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398" y="443"/>
                    <a:pt x="398" y="443"/>
                    <a:pt x="398" y="443"/>
                  </a:cubicBezTo>
                  <a:cubicBezTo>
                    <a:pt x="398" y="443"/>
                    <a:pt x="398" y="408"/>
                    <a:pt x="398" y="399"/>
                  </a:cubicBezTo>
                  <a:cubicBezTo>
                    <a:pt x="398" y="381"/>
                    <a:pt x="372" y="354"/>
                    <a:pt x="310" y="336"/>
                  </a:cubicBezTo>
                  <a:close/>
                  <a:moveTo>
                    <a:pt x="425" y="195"/>
                  </a:moveTo>
                  <a:lnTo>
                    <a:pt x="425" y="195"/>
                  </a:lnTo>
                  <a:cubicBezTo>
                    <a:pt x="425" y="124"/>
                    <a:pt x="425" y="124"/>
                    <a:pt x="425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72" y="248"/>
                    <a:pt x="372" y="248"/>
                    <a:pt x="372" y="248"/>
                  </a:cubicBezTo>
                  <a:cubicBezTo>
                    <a:pt x="372" y="319"/>
                    <a:pt x="372" y="319"/>
                    <a:pt x="372" y="319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25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" name="Freeform 9"/>
            <p:cNvSpPr>
              <a:spLocks noChangeArrowheads="1"/>
            </p:cNvSpPr>
            <p:nvPr/>
          </p:nvSpPr>
          <p:spPr bwMode="auto">
            <a:xfrm>
              <a:off x="5472445" y="2628480"/>
              <a:ext cx="224611" cy="224610"/>
            </a:xfrm>
            <a:custGeom>
              <a:avLst/>
              <a:gdLst>
                <a:gd name="T0" fmla="*/ 212 w 426"/>
                <a:gd name="T1" fmla="*/ 0 h 426"/>
                <a:gd name="T2" fmla="*/ 212 w 426"/>
                <a:gd name="T3" fmla="*/ 0 h 426"/>
                <a:gd name="T4" fmla="*/ 0 w 426"/>
                <a:gd name="T5" fmla="*/ 213 h 426"/>
                <a:gd name="T6" fmla="*/ 212 w 426"/>
                <a:gd name="T7" fmla="*/ 425 h 426"/>
                <a:gd name="T8" fmla="*/ 425 w 426"/>
                <a:gd name="T9" fmla="*/ 213 h 426"/>
                <a:gd name="T10" fmla="*/ 212 w 426"/>
                <a:gd name="T11" fmla="*/ 0 h 426"/>
                <a:gd name="T12" fmla="*/ 229 w 426"/>
                <a:gd name="T13" fmla="*/ 390 h 426"/>
                <a:gd name="T14" fmla="*/ 229 w 426"/>
                <a:gd name="T15" fmla="*/ 390 h 426"/>
                <a:gd name="T16" fmla="*/ 229 w 426"/>
                <a:gd name="T17" fmla="*/ 292 h 426"/>
                <a:gd name="T18" fmla="*/ 194 w 426"/>
                <a:gd name="T19" fmla="*/ 292 h 426"/>
                <a:gd name="T20" fmla="*/ 194 w 426"/>
                <a:gd name="T21" fmla="*/ 390 h 426"/>
                <a:gd name="T22" fmla="*/ 35 w 426"/>
                <a:gd name="T23" fmla="*/ 230 h 426"/>
                <a:gd name="T24" fmla="*/ 132 w 426"/>
                <a:gd name="T25" fmla="*/ 230 h 426"/>
                <a:gd name="T26" fmla="*/ 132 w 426"/>
                <a:gd name="T27" fmla="*/ 195 h 426"/>
                <a:gd name="T28" fmla="*/ 35 w 426"/>
                <a:gd name="T29" fmla="*/ 195 h 426"/>
                <a:gd name="T30" fmla="*/ 194 w 426"/>
                <a:gd name="T31" fmla="*/ 44 h 426"/>
                <a:gd name="T32" fmla="*/ 194 w 426"/>
                <a:gd name="T33" fmla="*/ 142 h 426"/>
                <a:gd name="T34" fmla="*/ 229 w 426"/>
                <a:gd name="T35" fmla="*/ 142 h 426"/>
                <a:gd name="T36" fmla="*/ 229 w 426"/>
                <a:gd name="T37" fmla="*/ 44 h 426"/>
                <a:gd name="T38" fmla="*/ 380 w 426"/>
                <a:gd name="T39" fmla="*/ 195 h 426"/>
                <a:gd name="T40" fmla="*/ 292 w 426"/>
                <a:gd name="T41" fmla="*/ 195 h 426"/>
                <a:gd name="T42" fmla="*/ 292 w 426"/>
                <a:gd name="T43" fmla="*/ 230 h 426"/>
                <a:gd name="T44" fmla="*/ 380 w 426"/>
                <a:gd name="T45" fmla="*/ 230 h 426"/>
                <a:gd name="T46" fmla="*/ 229 w 426"/>
                <a:gd name="T47" fmla="*/ 39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6" h="426">
                  <a:moveTo>
                    <a:pt x="212" y="0"/>
                  </a:moveTo>
                  <a:lnTo>
                    <a:pt x="212" y="0"/>
                  </a:lnTo>
                  <a:cubicBezTo>
                    <a:pt x="97" y="0"/>
                    <a:pt x="0" y="97"/>
                    <a:pt x="0" y="213"/>
                  </a:cubicBezTo>
                  <a:cubicBezTo>
                    <a:pt x="0" y="336"/>
                    <a:pt x="97" y="425"/>
                    <a:pt x="212" y="425"/>
                  </a:cubicBezTo>
                  <a:cubicBezTo>
                    <a:pt x="327" y="425"/>
                    <a:pt x="425" y="336"/>
                    <a:pt x="425" y="213"/>
                  </a:cubicBezTo>
                  <a:cubicBezTo>
                    <a:pt x="425" y="97"/>
                    <a:pt x="327" y="0"/>
                    <a:pt x="212" y="0"/>
                  </a:cubicBezTo>
                  <a:close/>
                  <a:moveTo>
                    <a:pt x="229" y="390"/>
                  </a:moveTo>
                  <a:lnTo>
                    <a:pt x="229" y="390"/>
                  </a:lnTo>
                  <a:cubicBezTo>
                    <a:pt x="229" y="292"/>
                    <a:pt x="229" y="292"/>
                    <a:pt x="229" y="292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194" y="390"/>
                    <a:pt x="194" y="390"/>
                    <a:pt x="194" y="390"/>
                  </a:cubicBezTo>
                  <a:cubicBezTo>
                    <a:pt x="114" y="380"/>
                    <a:pt x="44" y="310"/>
                    <a:pt x="35" y="230"/>
                  </a:cubicBezTo>
                  <a:cubicBezTo>
                    <a:pt x="132" y="230"/>
                    <a:pt x="132" y="230"/>
                    <a:pt x="132" y="230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35" y="195"/>
                    <a:pt x="35" y="195"/>
                    <a:pt x="35" y="195"/>
                  </a:cubicBezTo>
                  <a:cubicBezTo>
                    <a:pt x="44" y="115"/>
                    <a:pt x="114" y="53"/>
                    <a:pt x="194" y="44"/>
                  </a:cubicBezTo>
                  <a:cubicBezTo>
                    <a:pt x="194" y="142"/>
                    <a:pt x="194" y="142"/>
                    <a:pt x="194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44"/>
                    <a:pt x="229" y="44"/>
                    <a:pt x="229" y="44"/>
                  </a:cubicBezTo>
                  <a:cubicBezTo>
                    <a:pt x="310" y="53"/>
                    <a:pt x="380" y="115"/>
                    <a:pt x="380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230"/>
                    <a:pt x="292" y="230"/>
                    <a:pt x="292" y="230"/>
                  </a:cubicBezTo>
                  <a:cubicBezTo>
                    <a:pt x="380" y="230"/>
                    <a:pt x="380" y="230"/>
                    <a:pt x="380" y="230"/>
                  </a:cubicBezTo>
                  <a:cubicBezTo>
                    <a:pt x="380" y="310"/>
                    <a:pt x="310" y="380"/>
                    <a:pt x="229" y="39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" name="Freeform 11"/>
            <p:cNvSpPr>
              <a:spLocks noChangeArrowheads="1"/>
            </p:cNvSpPr>
            <p:nvPr/>
          </p:nvSpPr>
          <p:spPr bwMode="auto">
            <a:xfrm>
              <a:off x="9655928" y="2659338"/>
              <a:ext cx="219979" cy="219980"/>
            </a:xfrm>
            <a:custGeom>
              <a:avLst/>
              <a:gdLst>
                <a:gd name="T0" fmla="*/ 204 w 418"/>
                <a:gd name="T1" fmla="*/ 0 h 417"/>
                <a:gd name="T2" fmla="*/ 204 w 418"/>
                <a:gd name="T3" fmla="*/ 0 h 417"/>
                <a:gd name="T4" fmla="*/ 0 w 418"/>
                <a:gd name="T5" fmla="*/ 204 h 417"/>
                <a:gd name="T6" fmla="*/ 204 w 418"/>
                <a:gd name="T7" fmla="*/ 416 h 417"/>
                <a:gd name="T8" fmla="*/ 417 w 418"/>
                <a:gd name="T9" fmla="*/ 204 h 417"/>
                <a:gd name="T10" fmla="*/ 204 w 418"/>
                <a:gd name="T11" fmla="*/ 0 h 417"/>
                <a:gd name="T12" fmla="*/ 328 w 418"/>
                <a:gd name="T13" fmla="*/ 177 h 417"/>
                <a:gd name="T14" fmla="*/ 328 w 418"/>
                <a:gd name="T15" fmla="*/ 177 h 417"/>
                <a:gd name="T16" fmla="*/ 328 w 418"/>
                <a:gd name="T17" fmla="*/ 230 h 417"/>
                <a:gd name="T18" fmla="*/ 80 w 418"/>
                <a:gd name="T19" fmla="*/ 230 h 417"/>
                <a:gd name="T20" fmla="*/ 80 w 418"/>
                <a:gd name="T21" fmla="*/ 177 h 417"/>
                <a:gd name="T22" fmla="*/ 328 w 418"/>
                <a:gd name="T23" fmla="*/ 17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8" h="417">
                  <a:moveTo>
                    <a:pt x="204" y="0"/>
                  </a:moveTo>
                  <a:lnTo>
                    <a:pt x="204" y="0"/>
                  </a:lnTo>
                  <a:cubicBezTo>
                    <a:pt x="89" y="0"/>
                    <a:pt x="0" y="88"/>
                    <a:pt x="0" y="204"/>
                  </a:cubicBezTo>
                  <a:cubicBezTo>
                    <a:pt x="0" y="319"/>
                    <a:pt x="89" y="416"/>
                    <a:pt x="204" y="416"/>
                  </a:cubicBezTo>
                  <a:cubicBezTo>
                    <a:pt x="319" y="416"/>
                    <a:pt x="417" y="319"/>
                    <a:pt x="417" y="204"/>
                  </a:cubicBezTo>
                  <a:cubicBezTo>
                    <a:pt x="417" y="88"/>
                    <a:pt x="319" y="0"/>
                    <a:pt x="204" y="0"/>
                  </a:cubicBezTo>
                  <a:close/>
                  <a:moveTo>
                    <a:pt x="328" y="177"/>
                  </a:moveTo>
                  <a:lnTo>
                    <a:pt x="328" y="177"/>
                  </a:lnTo>
                  <a:cubicBezTo>
                    <a:pt x="328" y="230"/>
                    <a:pt x="328" y="230"/>
                    <a:pt x="328" y="230"/>
                  </a:cubicBezTo>
                  <a:cubicBezTo>
                    <a:pt x="80" y="230"/>
                    <a:pt x="80" y="230"/>
                    <a:pt x="80" y="230"/>
                  </a:cubicBezTo>
                  <a:cubicBezTo>
                    <a:pt x="80" y="177"/>
                    <a:pt x="80" y="177"/>
                    <a:pt x="80" y="177"/>
                  </a:cubicBezTo>
                  <a:lnTo>
                    <a:pt x="328" y="1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2844269" y="3171080"/>
              <a:ext cx="243134" cy="243134"/>
            </a:xfrm>
            <a:custGeom>
              <a:avLst/>
              <a:gdLst>
                <a:gd name="T0" fmla="*/ 230 w 462"/>
                <a:gd name="T1" fmla="*/ 9 h 461"/>
                <a:gd name="T2" fmla="*/ 230 w 462"/>
                <a:gd name="T3" fmla="*/ 9 h 461"/>
                <a:gd name="T4" fmla="*/ 0 w 462"/>
                <a:gd name="T5" fmla="*/ 239 h 461"/>
                <a:gd name="T6" fmla="*/ 230 w 462"/>
                <a:gd name="T7" fmla="*/ 460 h 461"/>
                <a:gd name="T8" fmla="*/ 461 w 462"/>
                <a:gd name="T9" fmla="*/ 230 h 461"/>
                <a:gd name="T10" fmla="*/ 230 w 462"/>
                <a:gd name="T11" fmla="*/ 9 h 461"/>
                <a:gd name="T12" fmla="*/ 248 w 462"/>
                <a:gd name="T13" fmla="*/ 79 h 461"/>
                <a:gd name="T14" fmla="*/ 248 w 462"/>
                <a:gd name="T15" fmla="*/ 79 h 461"/>
                <a:gd name="T16" fmla="*/ 283 w 462"/>
                <a:gd name="T17" fmla="*/ 106 h 461"/>
                <a:gd name="T18" fmla="*/ 239 w 462"/>
                <a:gd name="T19" fmla="*/ 150 h 461"/>
                <a:gd name="T20" fmla="*/ 213 w 462"/>
                <a:gd name="T21" fmla="*/ 115 h 461"/>
                <a:gd name="T22" fmla="*/ 248 w 462"/>
                <a:gd name="T23" fmla="*/ 79 h 461"/>
                <a:gd name="T24" fmla="*/ 195 w 462"/>
                <a:gd name="T25" fmla="*/ 372 h 461"/>
                <a:gd name="T26" fmla="*/ 195 w 462"/>
                <a:gd name="T27" fmla="*/ 372 h 461"/>
                <a:gd name="T28" fmla="*/ 177 w 462"/>
                <a:gd name="T29" fmla="*/ 327 h 461"/>
                <a:gd name="T30" fmla="*/ 195 w 462"/>
                <a:gd name="T31" fmla="*/ 248 h 461"/>
                <a:gd name="T32" fmla="*/ 195 w 462"/>
                <a:gd name="T33" fmla="*/ 230 h 461"/>
                <a:gd name="T34" fmla="*/ 160 w 462"/>
                <a:gd name="T35" fmla="*/ 248 h 461"/>
                <a:gd name="T36" fmla="*/ 151 w 462"/>
                <a:gd name="T37" fmla="*/ 239 h 461"/>
                <a:gd name="T38" fmla="*/ 248 w 462"/>
                <a:gd name="T39" fmla="*/ 185 h 461"/>
                <a:gd name="T40" fmla="*/ 266 w 462"/>
                <a:gd name="T41" fmla="*/ 230 h 461"/>
                <a:gd name="T42" fmla="*/ 239 w 462"/>
                <a:gd name="T43" fmla="*/ 310 h 461"/>
                <a:gd name="T44" fmla="*/ 239 w 462"/>
                <a:gd name="T45" fmla="*/ 327 h 461"/>
                <a:gd name="T46" fmla="*/ 275 w 462"/>
                <a:gd name="T47" fmla="*/ 310 h 461"/>
                <a:gd name="T48" fmla="*/ 283 w 462"/>
                <a:gd name="T49" fmla="*/ 327 h 461"/>
                <a:gd name="T50" fmla="*/ 195 w 462"/>
                <a:gd name="T51" fmla="*/ 37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2" h="461">
                  <a:moveTo>
                    <a:pt x="230" y="9"/>
                  </a:moveTo>
                  <a:lnTo>
                    <a:pt x="230" y="9"/>
                  </a:lnTo>
                  <a:cubicBezTo>
                    <a:pt x="98" y="9"/>
                    <a:pt x="0" y="106"/>
                    <a:pt x="0" y="239"/>
                  </a:cubicBezTo>
                  <a:cubicBezTo>
                    <a:pt x="0" y="363"/>
                    <a:pt x="107" y="460"/>
                    <a:pt x="230" y="460"/>
                  </a:cubicBezTo>
                  <a:cubicBezTo>
                    <a:pt x="363" y="460"/>
                    <a:pt x="461" y="354"/>
                    <a:pt x="461" y="230"/>
                  </a:cubicBezTo>
                  <a:cubicBezTo>
                    <a:pt x="461" y="106"/>
                    <a:pt x="355" y="0"/>
                    <a:pt x="230" y="9"/>
                  </a:cubicBezTo>
                  <a:close/>
                  <a:moveTo>
                    <a:pt x="248" y="79"/>
                  </a:moveTo>
                  <a:lnTo>
                    <a:pt x="248" y="79"/>
                  </a:lnTo>
                  <a:cubicBezTo>
                    <a:pt x="275" y="79"/>
                    <a:pt x="283" y="97"/>
                    <a:pt x="283" y="106"/>
                  </a:cubicBezTo>
                  <a:cubicBezTo>
                    <a:pt x="283" y="132"/>
                    <a:pt x="266" y="150"/>
                    <a:pt x="239" y="150"/>
                  </a:cubicBezTo>
                  <a:cubicBezTo>
                    <a:pt x="222" y="150"/>
                    <a:pt x="213" y="132"/>
                    <a:pt x="213" y="115"/>
                  </a:cubicBezTo>
                  <a:cubicBezTo>
                    <a:pt x="213" y="106"/>
                    <a:pt x="222" y="79"/>
                    <a:pt x="248" y="79"/>
                  </a:cubicBezTo>
                  <a:close/>
                  <a:moveTo>
                    <a:pt x="195" y="372"/>
                  </a:moveTo>
                  <a:lnTo>
                    <a:pt x="195" y="372"/>
                  </a:lnTo>
                  <a:cubicBezTo>
                    <a:pt x="177" y="372"/>
                    <a:pt x="169" y="363"/>
                    <a:pt x="177" y="327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195" y="239"/>
                    <a:pt x="195" y="230"/>
                    <a:pt x="195" y="230"/>
                  </a:cubicBezTo>
                  <a:cubicBezTo>
                    <a:pt x="186" y="230"/>
                    <a:pt x="169" y="239"/>
                    <a:pt x="160" y="248"/>
                  </a:cubicBezTo>
                  <a:cubicBezTo>
                    <a:pt x="151" y="239"/>
                    <a:pt x="151" y="239"/>
                    <a:pt x="151" y="239"/>
                  </a:cubicBezTo>
                  <a:cubicBezTo>
                    <a:pt x="186" y="204"/>
                    <a:pt x="230" y="185"/>
                    <a:pt x="248" y="185"/>
                  </a:cubicBezTo>
                  <a:cubicBezTo>
                    <a:pt x="266" y="185"/>
                    <a:pt x="266" y="204"/>
                    <a:pt x="266" y="230"/>
                  </a:cubicBezTo>
                  <a:cubicBezTo>
                    <a:pt x="239" y="310"/>
                    <a:pt x="239" y="310"/>
                    <a:pt x="239" y="310"/>
                  </a:cubicBezTo>
                  <a:cubicBezTo>
                    <a:pt x="239" y="327"/>
                    <a:pt x="239" y="327"/>
                    <a:pt x="239" y="327"/>
                  </a:cubicBezTo>
                  <a:cubicBezTo>
                    <a:pt x="248" y="327"/>
                    <a:pt x="266" y="327"/>
                    <a:pt x="275" y="310"/>
                  </a:cubicBezTo>
                  <a:cubicBezTo>
                    <a:pt x="283" y="327"/>
                    <a:pt x="283" y="327"/>
                    <a:pt x="283" y="327"/>
                  </a:cubicBezTo>
                  <a:cubicBezTo>
                    <a:pt x="248" y="363"/>
                    <a:pt x="213" y="372"/>
                    <a:pt x="195" y="37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2878941" y="2579501"/>
              <a:ext cx="122726" cy="261659"/>
            </a:xfrm>
            <a:custGeom>
              <a:avLst/>
              <a:gdLst>
                <a:gd name="T0" fmla="*/ 178 w 232"/>
                <a:gd name="T1" fmla="*/ 0 h 498"/>
                <a:gd name="T2" fmla="*/ 178 w 232"/>
                <a:gd name="T3" fmla="*/ 0 h 498"/>
                <a:gd name="T4" fmla="*/ 222 w 232"/>
                <a:gd name="T5" fmla="*/ 53 h 498"/>
                <a:gd name="T6" fmla="*/ 160 w 232"/>
                <a:gd name="T7" fmla="*/ 115 h 498"/>
                <a:gd name="T8" fmla="*/ 107 w 232"/>
                <a:gd name="T9" fmla="*/ 62 h 498"/>
                <a:gd name="T10" fmla="*/ 178 w 232"/>
                <a:gd name="T11" fmla="*/ 0 h 498"/>
                <a:gd name="T12" fmla="*/ 72 w 232"/>
                <a:gd name="T13" fmla="*/ 497 h 498"/>
                <a:gd name="T14" fmla="*/ 72 w 232"/>
                <a:gd name="T15" fmla="*/ 497 h 498"/>
                <a:gd name="T16" fmla="*/ 45 w 232"/>
                <a:gd name="T17" fmla="*/ 407 h 498"/>
                <a:gd name="T18" fmla="*/ 81 w 232"/>
                <a:gd name="T19" fmla="*/ 284 h 498"/>
                <a:gd name="T20" fmla="*/ 81 w 232"/>
                <a:gd name="T21" fmla="*/ 257 h 498"/>
                <a:gd name="T22" fmla="*/ 19 w 232"/>
                <a:gd name="T23" fmla="*/ 284 h 498"/>
                <a:gd name="T24" fmla="*/ 0 w 232"/>
                <a:gd name="T25" fmla="*/ 266 h 498"/>
                <a:gd name="T26" fmla="*/ 169 w 232"/>
                <a:gd name="T27" fmla="*/ 178 h 498"/>
                <a:gd name="T28" fmla="*/ 187 w 232"/>
                <a:gd name="T29" fmla="*/ 257 h 498"/>
                <a:gd name="T30" fmla="*/ 151 w 232"/>
                <a:gd name="T31" fmla="*/ 390 h 498"/>
                <a:gd name="T32" fmla="*/ 160 w 232"/>
                <a:gd name="T33" fmla="*/ 425 h 498"/>
                <a:gd name="T34" fmla="*/ 213 w 232"/>
                <a:gd name="T35" fmla="*/ 390 h 498"/>
                <a:gd name="T36" fmla="*/ 231 w 232"/>
                <a:gd name="T37" fmla="*/ 407 h 498"/>
                <a:gd name="T38" fmla="*/ 72 w 232"/>
                <a:gd name="T39" fmla="*/ 4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498">
                  <a:moveTo>
                    <a:pt x="178" y="0"/>
                  </a:moveTo>
                  <a:lnTo>
                    <a:pt x="178" y="0"/>
                  </a:lnTo>
                  <a:cubicBezTo>
                    <a:pt x="213" y="0"/>
                    <a:pt x="222" y="27"/>
                    <a:pt x="222" y="53"/>
                  </a:cubicBezTo>
                  <a:cubicBezTo>
                    <a:pt x="222" y="80"/>
                    <a:pt x="196" y="115"/>
                    <a:pt x="160" y="115"/>
                  </a:cubicBezTo>
                  <a:cubicBezTo>
                    <a:pt x="125" y="115"/>
                    <a:pt x="107" y="97"/>
                    <a:pt x="107" y="62"/>
                  </a:cubicBezTo>
                  <a:cubicBezTo>
                    <a:pt x="107" y="35"/>
                    <a:pt x="134" y="0"/>
                    <a:pt x="178" y="0"/>
                  </a:cubicBezTo>
                  <a:close/>
                  <a:moveTo>
                    <a:pt x="72" y="497"/>
                  </a:moveTo>
                  <a:lnTo>
                    <a:pt x="72" y="497"/>
                  </a:lnTo>
                  <a:cubicBezTo>
                    <a:pt x="45" y="497"/>
                    <a:pt x="28" y="478"/>
                    <a:pt x="45" y="407"/>
                  </a:cubicBezTo>
                  <a:cubicBezTo>
                    <a:pt x="81" y="284"/>
                    <a:pt x="81" y="284"/>
                    <a:pt x="81" y="284"/>
                  </a:cubicBezTo>
                  <a:cubicBezTo>
                    <a:pt x="81" y="266"/>
                    <a:pt x="81" y="257"/>
                    <a:pt x="81" y="257"/>
                  </a:cubicBezTo>
                  <a:cubicBezTo>
                    <a:pt x="72" y="257"/>
                    <a:pt x="37" y="275"/>
                    <a:pt x="19" y="28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63" y="213"/>
                    <a:pt x="143" y="178"/>
                    <a:pt x="169" y="178"/>
                  </a:cubicBezTo>
                  <a:cubicBezTo>
                    <a:pt x="196" y="178"/>
                    <a:pt x="205" y="213"/>
                    <a:pt x="187" y="257"/>
                  </a:cubicBezTo>
                  <a:cubicBezTo>
                    <a:pt x="151" y="390"/>
                    <a:pt x="151" y="390"/>
                    <a:pt x="151" y="390"/>
                  </a:cubicBezTo>
                  <a:cubicBezTo>
                    <a:pt x="151" y="416"/>
                    <a:pt x="151" y="425"/>
                    <a:pt x="160" y="425"/>
                  </a:cubicBezTo>
                  <a:cubicBezTo>
                    <a:pt x="160" y="425"/>
                    <a:pt x="187" y="407"/>
                    <a:pt x="213" y="390"/>
                  </a:cubicBezTo>
                  <a:cubicBezTo>
                    <a:pt x="231" y="407"/>
                    <a:pt x="231" y="407"/>
                    <a:pt x="231" y="407"/>
                  </a:cubicBezTo>
                  <a:cubicBezTo>
                    <a:pt x="169" y="478"/>
                    <a:pt x="98" y="497"/>
                    <a:pt x="72" y="49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" name="Freeform 15"/>
            <p:cNvSpPr>
              <a:spLocks noChangeArrowheads="1"/>
            </p:cNvSpPr>
            <p:nvPr/>
          </p:nvSpPr>
          <p:spPr bwMode="auto">
            <a:xfrm>
              <a:off x="9099965" y="3171080"/>
              <a:ext cx="219980" cy="219979"/>
            </a:xfrm>
            <a:custGeom>
              <a:avLst/>
              <a:gdLst>
                <a:gd name="T0" fmla="*/ 213 w 417"/>
                <a:gd name="T1" fmla="*/ 0 h 417"/>
                <a:gd name="T2" fmla="*/ 213 w 417"/>
                <a:gd name="T3" fmla="*/ 0 h 417"/>
                <a:gd name="T4" fmla="*/ 0 w 417"/>
                <a:gd name="T5" fmla="*/ 204 h 417"/>
                <a:gd name="T6" fmla="*/ 213 w 417"/>
                <a:gd name="T7" fmla="*/ 416 h 417"/>
                <a:gd name="T8" fmla="*/ 416 w 417"/>
                <a:gd name="T9" fmla="*/ 204 h 417"/>
                <a:gd name="T10" fmla="*/ 213 w 417"/>
                <a:gd name="T11" fmla="*/ 0 h 417"/>
                <a:gd name="T12" fmla="*/ 257 w 417"/>
                <a:gd name="T13" fmla="*/ 204 h 417"/>
                <a:gd name="T14" fmla="*/ 257 w 417"/>
                <a:gd name="T15" fmla="*/ 204 h 417"/>
                <a:gd name="T16" fmla="*/ 328 w 417"/>
                <a:gd name="T17" fmla="*/ 284 h 417"/>
                <a:gd name="T18" fmla="*/ 284 w 417"/>
                <a:gd name="T19" fmla="*/ 328 h 417"/>
                <a:gd name="T20" fmla="*/ 213 w 417"/>
                <a:gd name="T21" fmla="*/ 248 h 417"/>
                <a:gd name="T22" fmla="*/ 132 w 417"/>
                <a:gd name="T23" fmla="*/ 328 h 417"/>
                <a:gd name="T24" fmla="*/ 88 w 417"/>
                <a:gd name="T25" fmla="*/ 284 h 417"/>
                <a:gd name="T26" fmla="*/ 168 w 417"/>
                <a:gd name="T27" fmla="*/ 204 h 417"/>
                <a:gd name="T28" fmla="*/ 88 w 417"/>
                <a:gd name="T29" fmla="*/ 134 h 417"/>
                <a:gd name="T30" fmla="*/ 132 w 417"/>
                <a:gd name="T31" fmla="*/ 89 h 417"/>
                <a:gd name="T32" fmla="*/ 213 w 417"/>
                <a:gd name="T33" fmla="*/ 159 h 417"/>
                <a:gd name="T34" fmla="*/ 284 w 417"/>
                <a:gd name="T35" fmla="*/ 89 h 417"/>
                <a:gd name="T36" fmla="*/ 328 w 417"/>
                <a:gd name="T37" fmla="*/ 134 h 417"/>
                <a:gd name="T38" fmla="*/ 257 w 417"/>
                <a:gd name="T39" fmla="*/ 20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7" h="417">
                  <a:moveTo>
                    <a:pt x="213" y="0"/>
                  </a:moveTo>
                  <a:lnTo>
                    <a:pt x="213" y="0"/>
                  </a:lnTo>
                  <a:cubicBezTo>
                    <a:pt x="97" y="0"/>
                    <a:pt x="0" y="89"/>
                    <a:pt x="0" y="204"/>
                  </a:cubicBezTo>
                  <a:cubicBezTo>
                    <a:pt x="0" y="319"/>
                    <a:pt x="97" y="416"/>
                    <a:pt x="213" y="416"/>
                  </a:cubicBezTo>
                  <a:cubicBezTo>
                    <a:pt x="328" y="416"/>
                    <a:pt x="416" y="319"/>
                    <a:pt x="416" y="204"/>
                  </a:cubicBezTo>
                  <a:cubicBezTo>
                    <a:pt x="416" y="89"/>
                    <a:pt x="328" y="0"/>
                    <a:pt x="213" y="0"/>
                  </a:cubicBezTo>
                  <a:close/>
                  <a:moveTo>
                    <a:pt x="257" y="204"/>
                  </a:moveTo>
                  <a:lnTo>
                    <a:pt x="257" y="204"/>
                  </a:lnTo>
                  <a:cubicBezTo>
                    <a:pt x="328" y="284"/>
                    <a:pt x="328" y="284"/>
                    <a:pt x="328" y="284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88" y="284"/>
                    <a:pt x="88" y="284"/>
                    <a:pt x="88" y="28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213" y="159"/>
                    <a:pt x="213" y="159"/>
                    <a:pt x="213" y="159"/>
                  </a:cubicBezTo>
                  <a:cubicBezTo>
                    <a:pt x="284" y="89"/>
                    <a:pt x="284" y="89"/>
                    <a:pt x="284" y="89"/>
                  </a:cubicBezTo>
                  <a:cubicBezTo>
                    <a:pt x="328" y="134"/>
                    <a:pt x="328" y="134"/>
                    <a:pt x="328" y="134"/>
                  </a:cubicBezTo>
                  <a:lnTo>
                    <a:pt x="257" y="20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8" name="Freeform 17"/>
            <p:cNvSpPr>
              <a:spLocks noChangeArrowheads="1"/>
            </p:cNvSpPr>
            <p:nvPr/>
          </p:nvSpPr>
          <p:spPr bwMode="auto">
            <a:xfrm>
              <a:off x="4946810" y="3144852"/>
              <a:ext cx="243134" cy="243134"/>
            </a:xfrm>
            <a:custGeom>
              <a:avLst/>
              <a:gdLst>
                <a:gd name="T0" fmla="*/ 231 w 461"/>
                <a:gd name="T1" fmla="*/ 9 h 461"/>
                <a:gd name="T2" fmla="*/ 231 w 461"/>
                <a:gd name="T3" fmla="*/ 9 h 461"/>
                <a:gd name="T4" fmla="*/ 0 w 461"/>
                <a:gd name="T5" fmla="*/ 239 h 461"/>
                <a:gd name="T6" fmla="*/ 231 w 461"/>
                <a:gd name="T7" fmla="*/ 460 h 461"/>
                <a:gd name="T8" fmla="*/ 460 w 461"/>
                <a:gd name="T9" fmla="*/ 230 h 461"/>
                <a:gd name="T10" fmla="*/ 231 w 461"/>
                <a:gd name="T11" fmla="*/ 9 h 461"/>
                <a:gd name="T12" fmla="*/ 231 w 461"/>
                <a:gd name="T13" fmla="*/ 372 h 461"/>
                <a:gd name="T14" fmla="*/ 231 w 461"/>
                <a:gd name="T15" fmla="*/ 372 h 461"/>
                <a:gd name="T16" fmla="*/ 221 w 461"/>
                <a:gd name="T17" fmla="*/ 372 h 461"/>
                <a:gd name="T18" fmla="*/ 195 w 461"/>
                <a:gd name="T19" fmla="*/ 336 h 461"/>
                <a:gd name="T20" fmla="*/ 231 w 461"/>
                <a:gd name="T21" fmla="*/ 301 h 461"/>
                <a:gd name="T22" fmla="*/ 231 w 461"/>
                <a:gd name="T23" fmla="*/ 301 h 461"/>
                <a:gd name="T24" fmla="*/ 257 w 461"/>
                <a:gd name="T25" fmla="*/ 336 h 461"/>
                <a:gd name="T26" fmla="*/ 231 w 461"/>
                <a:gd name="T27" fmla="*/ 372 h 461"/>
                <a:gd name="T28" fmla="*/ 310 w 461"/>
                <a:gd name="T29" fmla="*/ 213 h 461"/>
                <a:gd name="T30" fmla="*/ 310 w 461"/>
                <a:gd name="T31" fmla="*/ 213 h 461"/>
                <a:gd name="T32" fmla="*/ 284 w 461"/>
                <a:gd name="T33" fmla="*/ 230 h 461"/>
                <a:gd name="T34" fmla="*/ 266 w 461"/>
                <a:gd name="T35" fmla="*/ 248 h 461"/>
                <a:gd name="T36" fmla="*/ 257 w 461"/>
                <a:gd name="T37" fmla="*/ 257 h 461"/>
                <a:gd name="T38" fmla="*/ 248 w 461"/>
                <a:gd name="T39" fmla="*/ 274 h 461"/>
                <a:gd name="T40" fmla="*/ 248 w 461"/>
                <a:gd name="T41" fmla="*/ 274 h 461"/>
                <a:gd name="T42" fmla="*/ 195 w 461"/>
                <a:gd name="T43" fmla="*/ 274 h 461"/>
                <a:gd name="T44" fmla="*/ 195 w 461"/>
                <a:gd name="T45" fmla="*/ 274 h 461"/>
                <a:gd name="T46" fmla="*/ 204 w 461"/>
                <a:gd name="T47" fmla="*/ 230 h 461"/>
                <a:gd name="T48" fmla="*/ 248 w 461"/>
                <a:gd name="T49" fmla="*/ 204 h 461"/>
                <a:gd name="T50" fmla="*/ 257 w 461"/>
                <a:gd name="T51" fmla="*/ 195 h 461"/>
                <a:gd name="T52" fmla="*/ 266 w 461"/>
                <a:gd name="T53" fmla="*/ 176 h 461"/>
                <a:gd name="T54" fmla="*/ 257 w 461"/>
                <a:gd name="T55" fmla="*/ 150 h 461"/>
                <a:gd name="T56" fmla="*/ 231 w 461"/>
                <a:gd name="T57" fmla="*/ 141 h 461"/>
                <a:gd name="T58" fmla="*/ 204 w 461"/>
                <a:gd name="T59" fmla="*/ 150 h 461"/>
                <a:gd name="T60" fmla="*/ 195 w 461"/>
                <a:gd name="T61" fmla="*/ 176 h 461"/>
                <a:gd name="T62" fmla="*/ 195 w 461"/>
                <a:gd name="T63" fmla="*/ 185 h 461"/>
                <a:gd name="T64" fmla="*/ 142 w 461"/>
                <a:gd name="T65" fmla="*/ 185 h 461"/>
                <a:gd name="T66" fmla="*/ 142 w 461"/>
                <a:gd name="T67" fmla="*/ 176 h 461"/>
                <a:gd name="T68" fmla="*/ 177 w 461"/>
                <a:gd name="T69" fmla="*/ 106 h 461"/>
                <a:gd name="T70" fmla="*/ 231 w 461"/>
                <a:gd name="T71" fmla="*/ 97 h 461"/>
                <a:gd name="T72" fmla="*/ 293 w 461"/>
                <a:gd name="T73" fmla="*/ 115 h 461"/>
                <a:gd name="T74" fmla="*/ 319 w 461"/>
                <a:gd name="T75" fmla="*/ 168 h 461"/>
                <a:gd name="T76" fmla="*/ 310 w 461"/>
                <a:gd name="T77" fmla="*/ 213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1" h="461">
                  <a:moveTo>
                    <a:pt x="231" y="9"/>
                  </a:moveTo>
                  <a:lnTo>
                    <a:pt x="231" y="9"/>
                  </a:lnTo>
                  <a:cubicBezTo>
                    <a:pt x="97" y="9"/>
                    <a:pt x="0" y="106"/>
                    <a:pt x="0" y="239"/>
                  </a:cubicBezTo>
                  <a:cubicBezTo>
                    <a:pt x="0" y="363"/>
                    <a:pt x="106" y="460"/>
                    <a:pt x="231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1" y="9"/>
                  </a:cubicBezTo>
                  <a:close/>
                  <a:moveTo>
                    <a:pt x="231" y="372"/>
                  </a:moveTo>
                  <a:lnTo>
                    <a:pt x="231" y="372"/>
                  </a:lnTo>
                  <a:cubicBezTo>
                    <a:pt x="221" y="372"/>
                    <a:pt x="221" y="372"/>
                    <a:pt x="221" y="372"/>
                  </a:cubicBezTo>
                  <a:cubicBezTo>
                    <a:pt x="204" y="372"/>
                    <a:pt x="195" y="354"/>
                    <a:pt x="195" y="336"/>
                  </a:cubicBezTo>
                  <a:cubicBezTo>
                    <a:pt x="195" y="319"/>
                    <a:pt x="204" y="301"/>
                    <a:pt x="231" y="301"/>
                  </a:cubicBezTo>
                  <a:lnTo>
                    <a:pt x="231" y="301"/>
                  </a:lnTo>
                  <a:cubicBezTo>
                    <a:pt x="248" y="310"/>
                    <a:pt x="257" y="319"/>
                    <a:pt x="257" y="336"/>
                  </a:cubicBezTo>
                  <a:cubicBezTo>
                    <a:pt x="257" y="363"/>
                    <a:pt x="248" y="372"/>
                    <a:pt x="231" y="372"/>
                  </a:cubicBezTo>
                  <a:close/>
                  <a:moveTo>
                    <a:pt x="310" y="213"/>
                  </a:moveTo>
                  <a:lnTo>
                    <a:pt x="310" y="213"/>
                  </a:lnTo>
                  <a:cubicBezTo>
                    <a:pt x="301" y="213"/>
                    <a:pt x="293" y="221"/>
                    <a:pt x="284" y="230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57" y="248"/>
                    <a:pt x="257" y="257"/>
                    <a:pt x="257" y="257"/>
                  </a:cubicBezTo>
                  <a:cubicBezTo>
                    <a:pt x="248" y="266"/>
                    <a:pt x="248" y="266"/>
                    <a:pt x="248" y="274"/>
                  </a:cubicBezTo>
                  <a:lnTo>
                    <a:pt x="248" y="274"/>
                  </a:lnTo>
                  <a:cubicBezTo>
                    <a:pt x="195" y="274"/>
                    <a:pt x="195" y="274"/>
                    <a:pt x="195" y="274"/>
                  </a:cubicBezTo>
                  <a:lnTo>
                    <a:pt x="195" y="274"/>
                  </a:lnTo>
                  <a:cubicBezTo>
                    <a:pt x="195" y="257"/>
                    <a:pt x="195" y="248"/>
                    <a:pt x="204" y="230"/>
                  </a:cubicBezTo>
                  <a:cubicBezTo>
                    <a:pt x="221" y="221"/>
                    <a:pt x="248" y="204"/>
                    <a:pt x="248" y="204"/>
                  </a:cubicBezTo>
                  <a:lnTo>
                    <a:pt x="257" y="195"/>
                  </a:lnTo>
                  <a:cubicBezTo>
                    <a:pt x="257" y="185"/>
                    <a:pt x="266" y="176"/>
                    <a:pt x="266" y="176"/>
                  </a:cubicBezTo>
                  <a:cubicBezTo>
                    <a:pt x="266" y="168"/>
                    <a:pt x="257" y="160"/>
                    <a:pt x="257" y="150"/>
                  </a:cubicBezTo>
                  <a:cubicBezTo>
                    <a:pt x="248" y="141"/>
                    <a:pt x="240" y="141"/>
                    <a:pt x="231" y="141"/>
                  </a:cubicBezTo>
                  <a:cubicBezTo>
                    <a:pt x="221" y="141"/>
                    <a:pt x="213" y="141"/>
                    <a:pt x="204" y="150"/>
                  </a:cubicBezTo>
                  <a:cubicBezTo>
                    <a:pt x="195" y="160"/>
                    <a:pt x="195" y="168"/>
                    <a:pt x="195" y="176"/>
                  </a:cubicBezTo>
                  <a:cubicBezTo>
                    <a:pt x="195" y="185"/>
                    <a:pt x="195" y="185"/>
                    <a:pt x="195" y="185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42" y="176"/>
                    <a:pt x="142" y="176"/>
                    <a:pt x="142" y="176"/>
                  </a:cubicBezTo>
                  <a:cubicBezTo>
                    <a:pt x="142" y="141"/>
                    <a:pt x="150" y="123"/>
                    <a:pt x="177" y="106"/>
                  </a:cubicBezTo>
                  <a:cubicBezTo>
                    <a:pt x="186" y="97"/>
                    <a:pt x="204" y="97"/>
                    <a:pt x="231" y="97"/>
                  </a:cubicBezTo>
                  <a:cubicBezTo>
                    <a:pt x="257" y="97"/>
                    <a:pt x="275" y="97"/>
                    <a:pt x="293" y="115"/>
                  </a:cubicBezTo>
                  <a:cubicBezTo>
                    <a:pt x="310" y="123"/>
                    <a:pt x="319" y="141"/>
                    <a:pt x="319" y="168"/>
                  </a:cubicBezTo>
                  <a:cubicBezTo>
                    <a:pt x="319" y="185"/>
                    <a:pt x="319" y="195"/>
                    <a:pt x="310" y="21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10179023" y="3203499"/>
              <a:ext cx="150513" cy="155142"/>
            </a:xfrm>
            <a:custGeom>
              <a:avLst/>
              <a:gdLst>
                <a:gd name="T0" fmla="*/ 265 w 285"/>
                <a:gd name="T1" fmla="*/ 125 h 294"/>
                <a:gd name="T2" fmla="*/ 265 w 285"/>
                <a:gd name="T3" fmla="*/ 125 h 294"/>
                <a:gd name="T4" fmla="*/ 168 w 285"/>
                <a:gd name="T5" fmla="*/ 125 h 294"/>
                <a:gd name="T6" fmla="*/ 168 w 285"/>
                <a:gd name="T7" fmla="*/ 18 h 294"/>
                <a:gd name="T8" fmla="*/ 141 w 285"/>
                <a:gd name="T9" fmla="*/ 0 h 294"/>
                <a:gd name="T10" fmla="*/ 115 w 285"/>
                <a:gd name="T11" fmla="*/ 18 h 294"/>
                <a:gd name="T12" fmla="*/ 115 w 285"/>
                <a:gd name="T13" fmla="*/ 125 h 294"/>
                <a:gd name="T14" fmla="*/ 9 w 285"/>
                <a:gd name="T15" fmla="*/ 125 h 294"/>
                <a:gd name="T16" fmla="*/ 0 w 285"/>
                <a:gd name="T17" fmla="*/ 142 h 294"/>
                <a:gd name="T18" fmla="*/ 9 w 285"/>
                <a:gd name="T19" fmla="*/ 169 h 294"/>
                <a:gd name="T20" fmla="*/ 115 w 285"/>
                <a:gd name="T21" fmla="*/ 169 h 294"/>
                <a:gd name="T22" fmla="*/ 115 w 285"/>
                <a:gd name="T23" fmla="*/ 275 h 294"/>
                <a:gd name="T24" fmla="*/ 141 w 285"/>
                <a:gd name="T25" fmla="*/ 293 h 294"/>
                <a:gd name="T26" fmla="*/ 168 w 285"/>
                <a:gd name="T27" fmla="*/ 275 h 294"/>
                <a:gd name="T28" fmla="*/ 168 w 285"/>
                <a:gd name="T29" fmla="*/ 169 h 294"/>
                <a:gd name="T30" fmla="*/ 265 w 285"/>
                <a:gd name="T31" fmla="*/ 169 h 294"/>
                <a:gd name="T32" fmla="*/ 284 w 285"/>
                <a:gd name="T33" fmla="*/ 142 h 294"/>
                <a:gd name="T34" fmla="*/ 265 w 285"/>
                <a:gd name="T35" fmla="*/ 12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294">
                  <a:moveTo>
                    <a:pt x="265" y="125"/>
                  </a:moveTo>
                  <a:lnTo>
                    <a:pt x="265" y="125"/>
                  </a:lnTo>
                  <a:cubicBezTo>
                    <a:pt x="168" y="125"/>
                    <a:pt x="168" y="125"/>
                    <a:pt x="168" y="125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0"/>
                    <a:pt x="150" y="0"/>
                    <a:pt x="141" y="0"/>
                  </a:cubicBezTo>
                  <a:cubicBezTo>
                    <a:pt x="124" y="0"/>
                    <a:pt x="115" y="0"/>
                    <a:pt x="115" y="18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25"/>
                    <a:pt x="0" y="133"/>
                    <a:pt x="0" y="142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5" y="284"/>
                    <a:pt x="124" y="293"/>
                    <a:pt x="141" y="293"/>
                  </a:cubicBezTo>
                  <a:cubicBezTo>
                    <a:pt x="150" y="293"/>
                    <a:pt x="168" y="284"/>
                    <a:pt x="168" y="275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265" y="169"/>
                    <a:pt x="265" y="169"/>
                    <a:pt x="265" y="169"/>
                  </a:cubicBezTo>
                  <a:cubicBezTo>
                    <a:pt x="284" y="169"/>
                    <a:pt x="284" y="160"/>
                    <a:pt x="284" y="142"/>
                  </a:cubicBezTo>
                  <a:cubicBezTo>
                    <a:pt x="284" y="133"/>
                    <a:pt x="284" y="125"/>
                    <a:pt x="265" y="1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9658019" y="3268335"/>
              <a:ext cx="148197" cy="23156"/>
            </a:xfrm>
            <a:custGeom>
              <a:avLst/>
              <a:gdLst>
                <a:gd name="T0" fmla="*/ 265 w 283"/>
                <a:gd name="T1" fmla="*/ 0 h 45"/>
                <a:gd name="T2" fmla="*/ 265 w 283"/>
                <a:gd name="T3" fmla="*/ 0 h 45"/>
                <a:gd name="T4" fmla="*/ 9 w 283"/>
                <a:gd name="T5" fmla="*/ 0 h 45"/>
                <a:gd name="T6" fmla="*/ 0 w 283"/>
                <a:gd name="T7" fmla="*/ 17 h 45"/>
                <a:gd name="T8" fmla="*/ 9 w 283"/>
                <a:gd name="T9" fmla="*/ 44 h 45"/>
                <a:gd name="T10" fmla="*/ 265 w 283"/>
                <a:gd name="T11" fmla="*/ 44 h 45"/>
                <a:gd name="T12" fmla="*/ 282 w 283"/>
                <a:gd name="T13" fmla="*/ 17 h 45"/>
                <a:gd name="T14" fmla="*/ 265 w 28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3" h="45">
                  <a:moveTo>
                    <a:pt x="265" y="0"/>
                  </a:moveTo>
                  <a:lnTo>
                    <a:pt x="265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8"/>
                    <a:pt x="0" y="17"/>
                  </a:cubicBezTo>
                  <a:cubicBezTo>
                    <a:pt x="0" y="35"/>
                    <a:pt x="0" y="44"/>
                    <a:pt x="9" y="44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82" y="44"/>
                    <a:pt x="282" y="35"/>
                    <a:pt x="282" y="17"/>
                  </a:cubicBezTo>
                  <a:cubicBezTo>
                    <a:pt x="282" y="8"/>
                    <a:pt x="282" y="0"/>
                    <a:pt x="26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3374535" y="3651962"/>
              <a:ext cx="261661" cy="266290"/>
            </a:xfrm>
            <a:custGeom>
              <a:avLst/>
              <a:gdLst>
                <a:gd name="T0" fmla="*/ 469 w 497"/>
                <a:gd name="T1" fmla="*/ 8 h 505"/>
                <a:gd name="T2" fmla="*/ 469 w 497"/>
                <a:gd name="T3" fmla="*/ 8 h 505"/>
                <a:gd name="T4" fmla="*/ 452 w 497"/>
                <a:gd name="T5" fmla="*/ 0 h 505"/>
                <a:gd name="T6" fmla="*/ 443 w 497"/>
                <a:gd name="T7" fmla="*/ 17 h 505"/>
                <a:gd name="T8" fmla="*/ 381 w 497"/>
                <a:gd name="T9" fmla="*/ 168 h 505"/>
                <a:gd name="T10" fmla="*/ 372 w 497"/>
                <a:gd name="T11" fmla="*/ 141 h 505"/>
                <a:gd name="T12" fmla="*/ 346 w 497"/>
                <a:gd name="T13" fmla="*/ 132 h 505"/>
                <a:gd name="T14" fmla="*/ 265 w 497"/>
                <a:gd name="T15" fmla="*/ 132 h 505"/>
                <a:gd name="T16" fmla="*/ 240 w 497"/>
                <a:gd name="T17" fmla="*/ 141 h 505"/>
                <a:gd name="T18" fmla="*/ 9 w 497"/>
                <a:gd name="T19" fmla="*/ 300 h 505"/>
                <a:gd name="T20" fmla="*/ 9 w 497"/>
                <a:gd name="T21" fmla="*/ 336 h 505"/>
                <a:gd name="T22" fmla="*/ 106 w 497"/>
                <a:gd name="T23" fmla="*/ 486 h 505"/>
                <a:gd name="T24" fmla="*/ 142 w 497"/>
                <a:gd name="T25" fmla="*/ 495 h 505"/>
                <a:gd name="T26" fmla="*/ 372 w 497"/>
                <a:gd name="T27" fmla="*/ 327 h 505"/>
                <a:gd name="T28" fmla="*/ 390 w 497"/>
                <a:gd name="T29" fmla="*/ 309 h 505"/>
                <a:gd name="T30" fmla="*/ 416 w 497"/>
                <a:gd name="T31" fmla="*/ 229 h 505"/>
                <a:gd name="T32" fmla="*/ 408 w 497"/>
                <a:gd name="T33" fmla="*/ 203 h 505"/>
                <a:gd name="T34" fmla="*/ 399 w 497"/>
                <a:gd name="T35" fmla="*/ 185 h 505"/>
                <a:gd name="T36" fmla="*/ 469 w 497"/>
                <a:gd name="T37" fmla="*/ 8 h 505"/>
                <a:gd name="T38" fmla="*/ 363 w 497"/>
                <a:gd name="T39" fmla="*/ 247 h 505"/>
                <a:gd name="T40" fmla="*/ 363 w 497"/>
                <a:gd name="T41" fmla="*/ 247 h 505"/>
                <a:gd name="T42" fmla="*/ 310 w 497"/>
                <a:gd name="T43" fmla="*/ 229 h 505"/>
                <a:gd name="T44" fmla="*/ 319 w 497"/>
                <a:gd name="T45" fmla="*/ 176 h 505"/>
                <a:gd name="T46" fmla="*/ 363 w 497"/>
                <a:gd name="T47" fmla="*/ 176 h 505"/>
                <a:gd name="T48" fmla="*/ 355 w 497"/>
                <a:gd name="T49" fmla="*/ 185 h 505"/>
                <a:gd name="T50" fmla="*/ 346 w 497"/>
                <a:gd name="T51" fmla="*/ 203 h 505"/>
                <a:gd name="T52" fmla="*/ 355 w 497"/>
                <a:gd name="T53" fmla="*/ 212 h 505"/>
                <a:gd name="T54" fmla="*/ 363 w 497"/>
                <a:gd name="T55" fmla="*/ 212 h 505"/>
                <a:gd name="T56" fmla="*/ 381 w 497"/>
                <a:gd name="T57" fmla="*/ 203 h 505"/>
                <a:gd name="T58" fmla="*/ 363 w 497"/>
                <a:gd name="T59" fmla="*/ 247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505">
                  <a:moveTo>
                    <a:pt x="469" y="8"/>
                  </a:moveTo>
                  <a:lnTo>
                    <a:pt x="469" y="8"/>
                  </a:lnTo>
                  <a:cubicBezTo>
                    <a:pt x="469" y="8"/>
                    <a:pt x="461" y="0"/>
                    <a:pt x="452" y="0"/>
                  </a:cubicBezTo>
                  <a:cubicBezTo>
                    <a:pt x="443" y="8"/>
                    <a:pt x="443" y="17"/>
                    <a:pt x="443" y="17"/>
                  </a:cubicBezTo>
                  <a:cubicBezTo>
                    <a:pt x="461" y="88"/>
                    <a:pt x="416" y="141"/>
                    <a:pt x="381" y="168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63" y="141"/>
                    <a:pt x="355" y="132"/>
                    <a:pt x="346" y="132"/>
                  </a:cubicBezTo>
                  <a:cubicBezTo>
                    <a:pt x="265" y="132"/>
                    <a:pt x="265" y="132"/>
                    <a:pt x="265" y="132"/>
                  </a:cubicBezTo>
                  <a:cubicBezTo>
                    <a:pt x="257" y="132"/>
                    <a:pt x="248" y="132"/>
                    <a:pt x="240" y="141"/>
                  </a:cubicBezTo>
                  <a:cubicBezTo>
                    <a:pt x="9" y="300"/>
                    <a:pt x="9" y="300"/>
                    <a:pt x="9" y="300"/>
                  </a:cubicBezTo>
                  <a:cubicBezTo>
                    <a:pt x="0" y="309"/>
                    <a:pt x="0" y="327"/>
                    <a:pt x="9" y="33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5" y="504"/>
                    <a:pt x="133" y="495"/>
                    <a:pt x="142" y="495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81" y="327"/>
                    <a:pt x="390" y="309"/>
                    <a:pt x="390" y="309"/>
                  </a:cubicBezTo>
                  <a:cubicBezTo>
                    <a:pt x="416" y="229"/>
                    <a:pt x="416" y="229"/>
                    <a:pt x="416" y="229"/>
                  </a:cubicBezTo>
                  <a:cubicBezTo>
                    <a:pt x="416" y="221"/>
                    <a:pt x="416" y="212"/>
                    <a:pt x="408" y="203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452" y="150"/>
                    <a:pt x="496" y="88"/>
                    <a:pt x="469" y="8"/>
                  </a:cubicBezTo>
                  <a:close/>
                  <a:moveTo>
                    <a:pt x="363" y="247"/>
                  </a:moveTo>
                  <a:lnTo>
                    <a:pt x="363" y="247"/>
                  </a:lnTo>
                  <a:cubicBezTo>
                    <a:pt x="346" y="256"/>
                    <a:pt x="319" y="256"/>
                    <a:pt x="310" y="229"/>
                  </a:cubicBezTo>
                  <a:cubicBezTo>
                    <a:pt x="293" y="212"/>
                    <a:pt x="301" y="194"/>
                    <a:pt x="319" y="176"/>
                  </a:cubicBezTo>
                  <a:cubicBezTo>
                    <a:pt x="328" y="168"/>
                    <a:pt x="346" y="168"/>
                    <a:pt x="363" y="176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6" y="185"/>
                    <a:pt x="337" y="194"/>
                    <a:pt x="346" y="203"/>
                  </a:cubicBezTo>
                  <a:cubicBezTo>
                    <a:pt x="346" y="212"/>
                    <a:pt x="355" y="212"/>
                    <a:pt x="355" y="212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72" y="212"/>
                    <a:pt x="372" y="212"/>
                    <a:pt x="381" y="203"/>
                  </a:cubicBezTo>
                  <a:cubicBezTo>
                    <a:pt x="381" y="221"/>
                    <a:pt x="372" y="238"/>
                    <a:pt x="363" y="24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3369904" y="4233171"/>
              <a:ext cx="261661" cy="145882"/>
            </a:xfrm>
            <a:custGeom>
              <a:avLst/>
              <a:gdLst>
                <a:gd name="T0" fmla="*/ 249 w 497"/>
                <a:gd name="T1" fmla="*/ 0 h 276"/>
                <a:gd name="T2" fmla="*/ 249 w 497"/>
                <a:gd name="T3" fmla="*/ 0 h 276"/>
                <a:gd name="T4" fmla="*/ 0 w 497"/>
                <a:gd name="T5" fmla="*/ 133 h 276"/>
                <a:gd name="T6" fmla="*/ 249 w 497"/>
                <a:gd name="T7" fmla="*/ 275 h 276"/>
                <a:gd name="T8" fmla="*/ 496 w 497"/>
                <a:gd name="T9" fmla="*/ 133 h 276"/>
                <a:gd name="T10" fmla="*/ 249 w 497"/>
                <a:gd name="T11" fmla="*/ 0 h 276"/>
                <a:gd name="T12" fmla="*/ 249 w 497"/>
                <a:gd name="T13" fmla="*/ 239 h 276"/>
                <a:gd name="T14" fmla="*/ 249 w 497"/>
                <a:gd name="T15" fmla="*/ 239 h 276"/>
                <a:gd name="T16" fmla="*/ 142 w 497"/>
                <a:gd name="T17" fmla="*/ 133 h 276"/>
                <a:gd name="T18" fmla="*/ 249 w 497"/>
                <a:gd name="T19" fmla="*/ 26 h 276"/>
                <a:gd name="T20" fmla="*/ 355 w 497"/>
                <a:gd name="T21" fmla="*/ 133 h 276"/>
                <a:gd name="T22" fmla="*/ 249 w 497"/>
                <a:gd name="T23" fmla="*/ 239 h 276"/>
                <a:gd name="T24" fmla="*/ 249 w 497"/>
                <a:gd name="T25" fmla="*/ 133 h 276"/>
                <a:gd name="T26" fmla="*/ 249 w 497"/>
                <a:gd name="T27" fmla="*/ 133 h 276"/>
                <a:gd name="T28" fmla="*/ 249 w 497"/>
                <a:gd name="T29" fmla="*/ 79 h 276"/>
                <a:gd name="T30" fmla="*/ 195 w 497"/>
                <a:gd name="T31" fmla="*/ 133 h 276"/>
                <a:gd name="T32" fmla="*/ 249 w 497"/>
                <a:gd name="T33" fmla="*/ 186 h 276"/>
                <a:gd name="T34" fmla="*/ 302 w 497"/>
                <a:gd name="T35" fmla="*/ 133 h 276"/>
                <a:gd name="T36" fmla="*/ 249 w 497"/>
                <a:gd name="T37" fmla="*/ 13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2858163" y="4182229"/>
              <a:ext cx="243134" cy="243136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1825417" y="4196122"/>
              <a:ext cx="224610" cy="219980"/>
            </a:xfrm>
            <a:custGeom>
              <a:avLst/>
              <a:gdLst>
                <a:gd name="T0" fmla="*/ 416 w 427"/>
                <a:gd name="T1" fmla="*/ 53 h 417"/>
                <a:gd name="T2" fmla="*/ 416 w 427"/>
                <a:gd name="T3" fmla="*/ 53 h 417"/>
                <a:gd name="T4" fmla="*/ 354 w 427"/>
                <a:gd name="T5" fmla="*/ 9 h 417"/>
                <a:gd name="T6" fmla="*/ 328 w 427"/>
                <a:gd name="T7" fmla="*/ 0 h 417"/>
                <a:gd name="T8" fmla="*/ 89 w 427"/>
                <a:gd name="T9" fmla="*/ 0 h 417"/>
                <a:gd name="T10" fmla="*/ 62 w 427"/>
                <a:gd name="T11" fmla="*/ 9 h 417"/>
                <a:gd name="T12" fmla="*/ 9 w 427"/>
                <a:gd name="T13" fmla="*/ 53 h 417"/>
                <a:gd name="T14" fmla="*/ 0 w 427"/>
                <a:gd name="T15" fmla="*/ 80 h 417"/>
                <a:gd name="T16" fmla="*/ 44 w 427"/>
                <a:gd name="T17" fmla="*/ 399 h 417"/>
                <a:gd name="T18" fmla="*/ 72 w 427"/>
                <a:gd name="T19" fmla="*/ 416 h 417"/>
                <a:gd name="T20" fmla="*/ 354 w 427"/>
                <a:gd name="T21" fmla="*/ 416 h 417"/>
                <a:gd name="T22" fmla="*/ 381 w 427"/>
                <a:gd name="T23" fmla="*/ 399 h 417"/>
                <a:gd name="T24" fmla="*/ 426 w 427"/>
                <a:gd name="T25" fmla="*/ 80 h 417"/>
                <a:gd name="T26" fmla="*/ 416 w 427"/>
                <a:gd name="T27" fmla="*/ 53 h 417"/>
                <a:gd name="T28" fmla="*/ 213 w 427"/>
                <a:gd name="T29" fmla="*/ 266 h 417"/>
                <a:gd name="T30" fmla="*/ 213 w 427"/>
                <a:gd name="T31" fmla="*/ 266 h 417"/>
                <a:gd name="T32" fmla="*/ 107 w 427"/>
                <a:gd name="T33" fmla="*/ 124 h 417"/>
                <a:gd name="T34" fmla="*/ 160 w 427"/>
                <a:gd name="T35" fmla="*/ 124 h 417"/>
                <a:gd name="T36" fmla="*/ 213 w 427"/>
                <a:gd name="T37" fmla="*/ 222 h 417"/>
                <a:gd name="T38" fmla="*/ 266 w 427"/>
                <a:gd name="T39" fmla="*/ 124 h 417"/>
                <a:gd name="T40" fmla="*/ 310 w 427"/>
                <a:gd name="T41" fmla="*/ 124 h 417"/>
                <a:gd name="T42" fmla="*/ 213 w 427"/>
                <a:gd name="T43" fmla="*/ 266 h 417"/>
                <a:gd name="T44" fmla="*/ 36 w 427"/>
                <a:gd name="T45" fmla="*/ 80 h 417"/>
                <a:gd name="T46" fmla="*/ 36 w 427"/>
                <a:gd name="T47" fmla="*/ 80 h 417"/>
                <a:gd name="T48" fmla="*/ 89 w 427"/>
                <a:gd name="T49" fmla="*/ 27 h 417"/>
                <a:gd name="T50" fmla="*/ 328 w 427"/>
                <a:gd name="T51" fmla="*/ 27 h 417"/>
                <a:gd name="T52" fmla="*/ 391 w 427"/>
                <a:gd name="T53" fmla="*/ 80 h 417"/>
                <a:gd name="T54" fmla="*/ 36 w 427"/>
                <a:gd name="T55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7" h="417">
                  <a:moveTo>
                    <a:pt x="416" y="53"/>
                  </a:moveTo>
                  <a:lnTo>
                    <a:pt x="416" y="53"/>
                  </a:lnTo>
                  <a:cubicBezTo>
                    <a:pt x="408" y="44"/>
                    <a:pt x="363" y="9"/>
                    <a:pt x="354" y="9"/>
                  </a:cubicBezTo>
                  <a:cubicBezTo>
                    <a:pt x="354" y="0"/>
                    <a:pt x="337" y="0"/>
                    <a:pt x="32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2" y="0"/>
                    <a:pt x="62" y="9"/>
                  </a:cubicBezTo>
                  <a:cubicBezTo>
                    <a:pt x="62" y="9"/>
                    <a:pt x="18" y="44"/>
                    <a:pt x="9" y="53"/>
                  </a:cubicBezTo>
                  <a:cubicBezTo>
                    <a:pt x="0" y="53"/>
                    <a:pt x="0" y="62"/>
                    <a:pt x="0" y="80"/>
                  </a:cubicBezTo>
                  <a:cubicBezTo>
                    <a:pt x="0" y="88"/>
                    <a:pt x="44" y="399"/>
                    <a:pt x="44" y="399"/>
                  </a:cubicBezTo>
                  <a:cubicBezTo>
                    <a:pt x="53" y="407"/>
                    <a:pt x="62" y="416"/>
                    <a:pt x="72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63" y="416"/>
                    <a:pt x="372" y="407"/>
                    <a:pt x="381" y="399"/>
                  </a:cubicBezTo>
                  <a:cubicBezTo>
                    <a:pt x="381" y="399"/>
                    <a:pt x="426" y="88"/>
                    <a:pt x="426" y="80"/>
                  </a:cubicBezTo>
                  <a:cubicBezTo>
                    <a:pt x="426" y="62"/>
                    <a:pt x="416" y="53"/>
                    <a:pt x="416" y="53"/>
                  </a:cubicBezTo>
                  <a:close/>
                  <a:moveTo>
                    <a:pt x="213" y="266"/>
                  </a:moveTo>
                  <a:lnTo>
                    <a:pt x="213" y="266"/>
                  </a:lnTo>
                  <a:cubicBezTo>
                    <a:pt x="133" y="266"/>
                    <a:pt x="116" y="150"/>
                    <a:pt x="107" y="124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60" y="159"/>
                    <a:pt x="178" y="222"/>
                    <a:pt x="213" y="222"/>
                  </a:cubicBezTo>
                  <a:cubicBezTo>
                    <a:pt x="248" y="222"/>
                    <a:pt x="257" y="159"/>
                    <a:pt x="266" y="124"/>
                  </a:cubicBezTo>
                  <a:cubicBezTo>
                    <a:pt x="310" y="124"/>
                    <a:pt x="310" y="124"/>
                    <a:pt x="310" y="124"/>
                  </a:cubicBezTo>
                  <a:cubicBezTo>
                    <a:pt x="310" y="150"/>
                    <a:pt x="293" y="266"/>
                    <a:pt x="213" y="266"/>
                  </a:cubicBezTo>
                  <a:close/>
                  <a:moveTo>
                    <a:pt x="36" y="80"/>
                  </a:moveTo>
                  <a:lnTo>
                    <a:pt x="36" y="80"/>
                  </a:lnTo>
                  <a:cubicBezTo>
                    <a:pt x="89" y="27"/>
                    <a:pt x="89" y="27"/>
                    <a:pt x="89" y="27"/>
                  </a:cubicBezTo>
                  <a:cubicBezTo>
                    <a:pt x="328" y="27"/>
                    <a:pt x="328" y="27"/>
                    <a:pt x="328" y="27"/>
                  </a:cubicBezTo>
                  <a:cubicBezTo>
                    <a:pt x="391" y="80"/>
                    <a:pt x="391" y="80"/>
                    <a:pt x="391" y="80"/>
                  </a:cubicBezTo>
                  <a:lnTo>
                    <a:pt x="36" y="8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>
              <a:off x="3890908" y="3679750"/>
              <a:ext cx="261659" cy="208402"/>
            </a:xfrm>
            <a:custGeom>
              <a:avLst/>
              <a:gdLst>
                <a:gd name="T0" fmla="*/ 248 w 497"/>
                <a:gd name="T1" fmla="*/ 150 h 399"/>
                <a:gd name="T2" fmla="*/ 248 w 497"/>
                <a:gd name="T3" fmla="*/ 150 h 399"/>
                <a:gd name="T4" fmla="*/ 177 w 497"/>
                <a:gd name="T5" fmla="*/ 221 h 399"/>
                <a:gd name="T6" fmla="*/ 248 w 497"/>
                <a:gd name="T7" fmla="*/ 292 h 399"/>
                <a:gd name="T8" fmla="*/ 319 w 497"/>
                <a:gd name="T9" fmla="*/ 221 h 399"/>
                <a:gd name="T10" fmla="*/ 248 w 497"/>
                <a:gd name="T11" fmla="*/ 150 h 399"/>
                <a:gd name="T12" fmla="*/ 442 w 497"/>
                <a:gd name="T13" fmla="*/ 70 h 399"/>
                <a:gd name="T14" fmla="*/ 442 w 497"/>
                <a:gd name="T15" fmla="*/ 70 h 399"/>
                <a:gd name="T16" fmla="*/ 389 w 497"/>
                <a:gd name="T17" fmla="*/ 70 h 399"/>
                <a:gd name="T18" fmla="*/ 363 w 497"/>
                <a:gd name="T19" fmla="*/ 61 h 399"/>
                <a:gd name="T20" fmla="*/ 354 w 497"/>
                <a:gd name="T21" fmla="*/ 8 h 399"/>
                <a:gd name="T22" fmla="*/ 327 w 497"/>
                <a:gd name="T23" fmla="*/ 0 h 399"/>
                <a:gd name="T24" fmla="*/ 159 w 497"/>
                <a:gd name="T25" fmla="*/ 0 h 399"/>
                <a:gd name="T26" fmla="*/ 142 w 497"/>
                <a:gd name="T27" fmla="*/ 8 h 399"/>
                <a:gd name="T28" fmla="*/ 123 w 497"/>
                <a:gd name="T29" fmla="*/ 61 h 399"/>
                <a:gd name="T30" fmla="*/ 106 w 497"/>
                <a:gd name="T31" fmla="*/ 70 h 399"/>
                <a:gd name="T32" fmla="*/ 53 w 497"/>
                <a:gd name="T33" fmla="*/ 70 h 399"/>
                <a:gd name="T34" fmla="*/ 0 w 497"/>
                <a:gd name="T35" fmla="*/ 123 h 399"/>
                <a:gd name="T36" fmla="*/ 0 w 497"/>
                <a:gd name="T37" fmla="*/ 345 h 399"/>
                <a:gd name="T38" fmla="*/ 53 w 497"/>
                <a:gd name="T39" fmla="*/ 398 h 399"/>
                <a:gd name="T40" fmla="*/ 442 w 497"/>
                <a:gd name="T41" fmla="*/ 398 h 399"/>
                <a:gd name="T42" fmla="*/ 496 w 497"/>
                <a:gd name="T43" fmla="*/ 345 h 399"/>
                <a:gd name="T44" fmla="*/ 496 w 497"/>
                <a:gd name="T45" fmla="*/ 123 h 399"/>
                <a:gd name="T46" fmla="*/ 442 w 497"/>
                <a:gd name="T47" fmla="*/ 70 h 399"/>
                <a:gd name="T48" fmla="*/ 248 w 497"/>
                <a:gd name="T49" fmla="*/ 345 h 399"/>
                <a:gd name="T50" fmla="*/ 248 w 497"/>
                <a:gd name="T51" fmla="*/ 345 h 399"/>
                <a:gd name="T52" fmla="*/ 123 w 497"/>
                <a:gd name="T53" fmla="*/ 221 h 399"/>
                <a:gd name="T54" fmla="*/ 248 w 497"/>
                <a:gd name="T55" fmla="*/ 97 h 399"/>
                <a:gd name="T56" fmla="*/ 372 w 497"/>
                <a:gd name="T57" fmla="*/ 221 h 399"/>
                <a:gd name="T58" fmla="*/ 248 w 497"/>
                <a:gd name="T59" fmla="*/ 345 h 399"/>
                <a:gd name="T60" fmla="*/ 425 w 497"/>
                <a:gd name="T61" fmla="*/ 159 h 399"/>
                <a:gd name="T62" fmla="*/ 425 w 497"/>
                <a:gd name="T63" fmla="*/ 159 h 399"/>
                <a:gd name="T64" fmla="*/ 407 w 497"/>
                <a:gd name="T65" fmla="*/ 141 h 399"/>
                <a:gd name="T66" fmla="*/ 425 w 497"/>
                <a:gd name="T67" fmla="*/ 123 h 399"/>
                <a:gd name="T68" fmla="*/ 442 w 497"/>
                <a:gd name="T69" fmla="*/ 141 h 399"/>
                <a:gd name="T70" fmla="*/ 425 w 497"/>
                <a:gd name="T71" fmla="*/ 1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99">
                  <a:moveTo>
                    <a:pt x="248" y="150"/>
                  </a:moveTo>
                  <a:lnTo>
                    <a:pt x="248" y="150"/>
                  </a:lnTo>
                  <a:cubicBezTo>
                    <a:pt x="203" y="150"/>
                    <a:pt x="177" y="176"/>
                    <a:pt x="177" y="221"/>
                  </a:cubicBezTo>
                  <a:cubicBezTo>
                    <a:pt x="177" y="266"/>
                    <a:pt x="203" y="292"/>
                    <a:pt x="248" y="292"/>
                  </a:cubicBezTo>
                  <a:cubicBezTo>
                    <a:pt x="292" y="292"/>
                    <a:pt x="319" y="266"/>
                    <a:pt x="319" y="221"/>
                  </a:cubicBezTo>
                  <a:cubicBezTo>
                    <a:pt x="319" y="176"/>
                    <a:pt x="292" y="150"/>
                    <a:pt x="248" y="150"/>
                  </a:cubicBezTo>
                  <a:close/>
                  <a:moveTo>
                    <a:pt x="442" y="70"/>
                  </a:moveTo>
                  <a:lnTo>
                    <a:pt x="442" y="70"/>
                  </a:lnTo>
                  <a:cubicBezTo>
                    <a:pt x="389" y="70"/>
                    <a:pt x="389" y="70"/>
                    <a:pt x="389" y="70"/>
                  </a:cubicBezTo>
                  <a:cubicBezTo>
                    <a:pt x="380" y="70"/>
                    <a:pt x="372" y="70"/>
                    <a:pt x="363" y="61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45" y="8"/>
                    <a:pt x="336" y="0"/>
                    <a:pt x="32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0" y="8"/>
                    <a:pt x="142" y="8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70"/>
                    <a:pt x="115" y="70"/>
                    <a:pt x="106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17" y="70"/>
                    <a:pt x="0" y="97"/>
                    <a:pt x="0" y="12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2"/>
                    <a:pt x="17" y="398"/>
                    <a:pt x="53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70" y="398"/>
                    <a:pt x="496" y="372"/>
                    <a:pt x="496" y="345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97"/>
                    <a:pt x="470" y="70"/>
                    <a:pt x="442" y="70"/>
                  </a:cubicBezTo>
                  <a:close/>
                  <a:moveTo>
                    <a:pt x="248" y="345"/>
                  </a:moveTo>
                  <a:lnTo>
                    <a:pt x="248" y="345"/>
                  </a:lnTo>
                  <a:cubicBezTo>
                    <a:pt x="177" y="345"/>
                    <a:pt x="123" y="292"/>
                    <a:pt x="123" y="221"/>
                  </a:cubicBezTo>
                  <a:cubicBezTo>
                    <a:pt x="123" y="150"/>
                    <a:pt x="177" y="97"/>
                    <a:pt x="248" y="97"/>
                  </a:cubicBezTo>
                  <a:cubicBezTo>
                    <a:pt x="319" y="97"/>
                    <a:pt x="372" y="150"/>
                    <a:pt x="372" y="221"/>
                  </a:cubicBezTo>
                  <a:cubicBezTo>
                    <a:pt x="372" y="292"/>
                    <a:pt x="319" y="345"/>
                    <a:pt x="248" y="345"/>
                  </a:cubicBezTo>
                  <a:close/>
                  <a:moveTo>
                    <a:pt x="425" y="159"/>
                  </a:moveTo>
                  <a:lnTo>
                    <a:pt x="425" y="159"/>
                  </a:lnTo>
                  <a:cubicBezTo>
                    <a:pt x="416" y="159"/>
                    <a:pt x="407" y="150"/>
                    <a:pt x="407" y="141"/>
                  </a:cubicBezTo>
                  <a:cubicBezTo>
                    <a:pt x="407" y="132"/>
                    <a:pt x="416" y="123"/>
                    <a:pt x="425" y="123"/>
                  </a:cubicBezTo>
                  <a:cubicBezTo>
                    <a:pt x="433" y="123"/>
                    <a:pt x="442" y="132"/>
                    <a:pt x="442" y="141"/>
                  </a:cubicBezTo>
                  <a:cubicBezTo>
                    <a:pt x="442" y="150"/>
                    <a:pt x="433" y="159"/>
                    <a:pt x="425" y="15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6546871" y="3661225"/>
              <a:ext cx="180614" cy="252397"/>
            </a:xfrm>
            <a:custGeom>
              <a:avLst/>
              <a:gdLst>
                <a:gd name="T0" fmla="*/ 195 w 346"/>
                <a:gd name="T1" fmla="*/ 0 h 479"/>
                <a:gd name="T2" fmla="*/ 195 w 346"/>
                <a:gd name="T3" fmla="*/ 0 h 479"/>
                <a:gd name="T4" fmla="*/ 160 w 346"/>
                <a:gd name="T5" fmla="*/ 0 h 479"/>
                <a:gd name="T6" fmla="*/ 160 w 346"/>
                <a:gd name="T7" fmla="*/ 328 h 479"/>
                <a:gd name="T8" fmla="*/ 80 w 346"/>
                <a:gd name="T9" fmla="*/ 328 h 479"/>
                <a:gd name="T10" fmla="*/ 10 w 346"/>
                <a:gd name="T11" fmla="*/ 425 h 479"/>
                <a:gd name="T12" fmla="*/ 124 w 346"/>
                <a:gd name="T13" fmla="*/ 461 h 479"/>
                <a:gd name="T14" fmla="*/ 195 w 346"/>
                <a:gd name="T15" fmla="*/ 372 h 479"/>
                <a:gd name="T16" fmla="*/ 195 w 346"/>
                <a:gd name="T17" fmla="*/ 106 h 479"/>
                <a:gd name="T18" fmla="*/ 257 w 346"/>
                <a:gd name="T19" fmla="*/ 230 h 479"/>
                <a:gd name="T20" fmla="*/ 275 w 346"/>
                <a:gd name="T21" fmla="*/ 230 h 479"/>
                <a:gd name="T22" fmla="*/ 195 w 346"/>
                <a:gd name="T2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6" h="479">
                  <a:moveTo>
                    <a:pt x="195" y="0"/>
                  </a:moveTo>
                  <a:lnTo>
                    <a:pt x="195" y="0"/>
                  </a:lnTo>
                  <a:cubicBezTo>
                    <a:pt x="160" y="0"/>
                    <a:pt x="160" y="0"/>
                    <a:pt x="160" y="0"/>
                  </a:cubicBezTo>
                  <a:cubicBezTo>
                    <a:pt x="160" y="328"/>
                    <a:pt x="160" y="328"/>
                    <a:pt x="160" y="328"/>
                  </a:cubicBezTo>
                  <a:cubicBezTo>
                    <a:pt x="133" y="319"/>
                    <a:pt x="107" y="319"/>
                    <a:pt x="80" y="328"/>
                  </a:cubicBezTo>
                  <a:cubicBezTo>
                    <a:pt x="26" y="346"/>
                    <a:pt x="0" y="390"/>
                    <a:pt x="10" y="425"/>
                  </a:cubicBezTo>
                  <a:cubicBezTo>
                    <a:pt x="26" y="461"/>
                    <a:pt x="71" y="478"/>
                    <a:pt x="124" y="461"/>
                  </a:cubicBezTo>
                  <a:cubicBezTo>
                    <a:pt x="169" y="443"/>
                    <a:pt x="195" y="408"/>
                    <a:pt x="195" y="372"/>
                  </a:cubicBezTo>
                  <a:cubicBezTo>
                    <a:pt x="195" y="106"/>
                    <a:pt x="195" y="106"/>
                    <a:pt x="195" y="106"/>
                  </a:cubicBezTo>
                  <a:cubicBezTo>
                    <a:pt x="266" y="124"/>
                    <a:pt x="266" y="212"/>
                    <a:pt x="257" y="230"/>
                  </a:cubicBezTo>
                  <a:cubicBezTo>
                    <a:pt x="257" y="239"/>
                    <a:pt x="266" y="248"/>
                    <a:pt x="275" y="230"/>
                  </a:cubicBezTo>
                  <a:cubicBezTo>
                    <a:pt x="345" y="115"/>
                    <a:pt x="195" y="62"/>
                    <a:pt x="1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7" name="Freeform 26"/>
            <p:cNvSpPr>
              <a:spLocks noChangeArrowheads="1"/>
            </p:cNvSpPr>
            <p:nvPr/>
          </p:nvSpPr>
          <p:spPr bwMode="auto">
            <a:xfrm>
              <a:off x="4956072" y="3675119"/>
              <a:ext cx="224610" cy="229241"/>
            </a:xfrm>
            <a:custGeom>
              <a:avLst/>
              <a:gdLst>
                <a:gd name="T0" fmla="*/ 256 w 426"/>
                <a:gd name="T1" fmla="*/ 265 h 435"/>
                <a:gd name="T2" fmla="*/ 256 w 426"/>
                <a:gd name="T3" fmla="*/ 265 h 435"/>
                <a:gd name="T4" fmla="*/ 0 w 426"/>
                <a:gd name="T5" fmla="*/ 301 h 435"/>
                <a:gd name="T6" fmla="*/ 35 w 426"/>
                <a:gd name="T7" fmla="*/ 345 h 435"/>
                <a:gd name="T8" fmla="*/ 346 w 426"/>
                <a:gd name="T9" fmla="*/ 345 h 435"/>
                <a:gd name="T10" fmla="*/ 346 w 426"/>
                <a:gd name="T11" fmla="*/ 35 h 435"/>
                <a:gd name="T12" fmla="*/ 292 w 426"/>
                <a:gd name="T13" fmla="*/ 0 h 435"/>
                <a:gd name="T14" fmla="*/ 256 w 426"/>
                <a:gd name="T15" fmla="*/ 26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35">
                  <a:moveTo>
                    <a:pt x="256" y="265"/>
                  </a:moveTo>
                  <a:lnTo>
                    <a:pt x="256" y="265"/>
                  </a:lnTo>
                  <a:cubicBezTo>
                    <a:pt x="186" y="336"/>
                    <a:pt x="80" y="345"/>
                    <a:pt x="0" y="301"/>
                  </a:cubicBezTo>
                  <a:cubicBezTo>
                    <a:pt x="9" y="319"/>
                    <a:pt x="17" y="328"/>
                    <a:pt x="35" y="345"/>
                  </a:cubicBezTo>
                  <a:cubicBezTo>
                    <a:pt x="124" y="434"/>
                    <a:pt x="256" y="434"/>
                    <a:pt x="346" y="345"/>
                  </a:cubicBezTo>
                  <a:cubicBezTo>
                    <a:pt x="425" y="256"/>
                    <a:pt x="425" y="124"/>
                    <a:pt x="346" y="35"/>
                  </a:cubicBezTo>
                  <a:cubicBezTo>
                    <a:pt x="328" y="26"/>
                    <a:pt x="310" y="9"/>
                    <a:pt x="292" y="0"/>
                  </a:cubicBezTo>
                  <a:cubicBezTo>
                    <a:pt x="346" y="88"/>
                    <a:pt x="328" y="194"/>
                    <a:pt x="256" y="26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>
              <a:off x="5453920" y="3675119"/>
              <a:ext cx="266291" cy="208402"/>
            </a:xfrm>
            <a:custGeom>
              <a:avLst/>
              <a:gdLst>
                <a:gd name="T0" fmla="*/ 434 w 506"/>
                <a:gd name="T1" fmla="*/ 70 h 399"/>
                <a:gd name="T2" fmla="*/ 434 w 506"/>
                <a:gd name="T3" fmla="*/ 70 h 399"/>
                <a:gd name="T4" fmla="*/ 168 w 506"/>
                <a:gd name="T5" fmla="*/ 35 h 399"/>
                <a:gd name="T6" fmla="*/ 9 w 506"/>
                <a:gd name="T7" fmla="*/ 221 h 399"/>
                <a:gd name="T8" fmla="*/ 195 w 506"/>
                <a:gd name="T9" fmla="*/ 398 h 399"/>
                <a:gd name="T10" fmla="*/ 381 w 506"/>
                <a:gd name="T11" fmla="*/ 310 h 399"/>
                <a:gd name="T12" fmla="*/ 363 w 506"/>
                <a:gd name="T13" fmla="*/ 212 h 399"/>
                <a:gd name="T14" fmla="*/ 469 w 506"/>
                <a:gd name="T15" fmla="*/ 203 h 399"/>
                <a:gd name="T16" fmla="*/ 434 w 506"/>
                <a:gd name="T17" fmla="*/ 70 h 399"/>
                <a:gd name="T18" fmla="*/ 274 w 506"/>
                <a:gd name="T19" fmla="*/ 301 h 399"/>
                <a:gd name="T20" fmla="*/ 274 w 506"/>
                <a:gd name="T21" fmla="*/ 301 h 399"/>
                <a:gd name="T22" fmla="*/ 239 w 506"/>
                <a:gd name="T23" fmla="*/ 265 h 399"/>
                <a:gd name="T24" fmla="*/ 274 w 506"/>
                <a:gd name="T25" fmla="*/ 230 h 399"/>
                <a:gd name="T26" fmla="*/ 309 w 506"/>
                <a:gd name="T27" fmla="*/ 265 h 399"/>
                <a:gd name="T28" fmla="*/ 274 w 506"/>
                <a:gd name="T29" fmla="*/ 30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9" name="Freeform 28"/>
            <p:cNvSpPr>
              <a:spLocks noChangeArrowheads="1"/>
            </p:cNvSpPr>
            <p:nvPr/>
          </p:nvSpPr>
          <p:spPr bwMode="auto">
            <a:xfrm>
              <a:off x="5979556" y="3665856"/>
              <a:ext cx="261659" cy="219979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0" name="Freeform 29"/>
            <p:cNvSpPr>
              <a:spLocks noChangeArrowheads="1"/>
            </p:cNvSpPr>
            <p:nvPr/>
          </p:nvSpPr>
          <p:spPr bwMode="auto">
            <a:xfrm>
              <a:off x="2862794" y="3661225"/>
              <a:ext cx="233872" cy="243134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1" name="Freeform 30"/>
            <p:cNvSpPr>
              <a:spLocks noChangeArrowheads="1"/>
            </p:cNvSpPr>
            <p:nvPr/>
          </p:nvSpPr>
          <p:spPr bwMode="auto">
            <a:xfrm>
              <a:off x="2327896" y="4182229"/>
              <a:ext cx="261661" cy="247767"/>
            </a:xfrm>
            <a:custGeom>
              <a:avLst/>
              <a:gdLst>
                <a:gd name="T0" fmla="*/ 133 w 498"/>
                <a:gd name="T1" fmla="*/ 469 h 470"/>
                <a:gd name="T2" fmla="*/ 133 w 498"/>
                <a:gd name="T3" fmla="*/ 469 h 470"/>
                <a:gd name="T4" fmla="*/ 186 w 498"/>
                <a:gd name="T5" fmla="*/ 469 h 470"/>
                <a:gd name="T6" fmla="*/ 293 w 498"/>
                <a:gd name="T7" fmla="*/ 265 h 470"/>
                <a:gd name="T8" fmla="*/ 426 w 498"/>
                <a:gd name="T9" fmla="*/ 265 h 470"/>
                <a:gd name="T10" fmla="*/ 497 w 498"/>
                <a:gd name="T11" fmla="*/ 230 h 470"/>
                <a:gd name="T12" fmla="*/ 426 w 498"/>
                <a:gd name="T13" fmla="*/ 195 h 470"/>
                <a:gd name="T14" fmla="*/ 293 w 498"/>
                <a:gd name="T15" fmla="*/ 195 h 470"/>
                <a:gd name="T16" fmla="*/ 186 w 498"/>
                <a:gd name="T17" fmla="*/ 0 h 470"/>
                <a:gd name="T18" fmla="*/ 133 w 498"/>
                <a:gd name="T19" fmla="*/ 0 h 470"/>
                <a:gd name="T20" fmla="*/ 195 w 498"/>
                <a:gd name="T21" fmla="*/ 195 h 470"/>
                <a:gd name="T22" fmla="*/ 107 w 498"/>
                <a:gd name="T23" fmla="*/ 195 h 470"/>
                <a:gd name="T24" fmla="*/ 53 w 498"/>
                <a:gd name="T25" fmla="*/ 150 h 470"/>
                <a:gd name="T26" fmla="*/ 0 w 498"/>
                <a:gd name="T27" fmla="*/ 150 h 470"/>
                <a:gd name="T28" fmla="*/ 36 w 498"/>
                <a:gd name="T29" fmla="*/ 230 h 470"/>
                <a:gd name="T30" fmla="*/ 0 w 498"/>
                <a:gd name="T31" fmla="*/ 319 h 470"/>
                <a:gd name="T32" fmla="*/ 53 w 498"/>
                <a:gd name="T33" fmla="*/ 319 h 470"/>
                <a:gd name="T34" fmla="*/ 107 w 498"/>
                <a:gd name="T35" fmla="*/ 265 h 470"/>
                <a:gd name="T36" fmla="*/ 195 w 498"/>
                <a:gd name="T37" fmla="*/ 265 h 470"/>
                <a:gd name="T38" fmla="*/ 133 w 498"/>
                <a:gd name="T3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2" name="Freeform 31"/>
            <p:cNvSpPr>
              <a:spLocks noChangeArrowheads="1"/>
            </p:cNvSpPr>
            <p:nvPr/>
          </p:nvSpPr>
          <p:spPr bwMode="auto">
            <a:xfrm>
              <a:off x="3900171" y="4186860"/>
              <a:ext cx="243134" cy="238505"/>
            </a:xfrm>
            <a:custGeom>
              <a:avLst/>
              <a:gdLst>
                <a:gd name="T0" fmla="*/ 231 w 462"/>
                <a:gd name="T1" fmla="*/ 0 h 453"/>
                <a:gd name="T2" fmla="*/ 231 w 462"/>
                <a:gd name="T3" fmla="*/ 0 h 453"/>
                <a:gd name="T4" fmla="*/ 0 w 462"/>
                <a:gd name="T5" fmla="*/ 222 h 453"/>
                <a:gd name="T6" fmla="*/ 231 w 462"/>
                <a:gd name="T7" fmla="*/ 452 h 453"/>
                <a:gd name="T8" fmla="*/ 461 w 462"/>
                <a:gd name="T9" fmla="*/ 222 h 453"/>
                <a:gd name="T10" fmla="*/ 231 w 462"/>
                <a:gd name="T11" fmla="*/ 0 h 453"/>
                <a:gd name="T12" fmla="*/ 231 w 462"/>
                <a:gd name="T13" fmla="*/ 399 h 453"/>
                <a:gd name="T14" fmla="*/ 231 w 462"/>
                <a:gd name="T15" fmla="*/ 399 h 453"/>
                <a:gd name="T16" fmla="*/ 53 w 462"/>
                <a:gd name="T17" fmla="*/ 222 h 453"/>
                <a:gd name="T18" fmla="*/ 231 w 462"/>
                <a:gd name="T19" fmla="*/ 45 h 453"/>
                <a:gd name="T20" fmla="*/ 408 w 462"/>
                <a:gd name="T21" fmla="*/ 222 h 453"/>
                <a:gd name="T22" fmla="*/ 231 w 462"/>
                <a:gd name="T23" fmla="*/ 3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2" h="453">
                  <a:moveTo>
                    <a:pt x="231" y="0"/>
                  </a:moveTo>
                  <a:lnTo>
                    <a:pt x="231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1" y="452"/>
                  </a:cubicBezTo>
                  <a:cubicBezTo>
                    <a:pt x="355" y="452"/>
                    <a:pt x="461" y="346"/>
                    <a:pt x="461" y="222"/>
                  </a:cubicBezTo>
                  <a:cubicBezTo>
                    <a:pt x="461" y="98"/>
                    <a:pt x="355" y="0"/>
                    <a:pt x="231" y="0"/>
                  </a:cubicBezTo>
                  <a:close/>
                  <a:moveTo>
                    <a:pt x="231" y="399"/>
                  </a:moveTo>
                  <a:lnTo>
                    <a:pt x="231" y="399"/>
                  </a:lnTo>
                  <a:cubicBezTo>
                    <a:pt x="133" y="399"/>
                    <a:pt x="53" y="319"/>
                    <a:pt x="53" y="222"/>
                  </a:cubicBezTo>
                  <a:cubicBezTo>
                    <a:pt x="53" y="124"/>
                    <a:pt x="133" y="45"/>
                    <a:pt x="231" y="45"/>
                  </a:cubicBezTo>
                  <a:cubicBezTo>
                    <a:pt x="328" y="45"/>
                    <a:pt x="408" y="124"/>
                    <a:pt x="408" y="222"/>
                  </a:cubicBezTo>
                  <a:cubicBezTo>
                    <a:pt x="408" y="319"/>
                    <a:pt x="328" y="399"/>
                    <a:pt x="231" y="3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3" name="Freeform 32"/>
            <p:cNvSpPr>
              <a:spLocks noChangeArrowheads="1"/>
            </p:cNvSpPr>
            <p:nvPr/>
          </p:nvSpPr>
          <p:spPr bwMode="auto">
            <a:xfrm>
              <a:off x="4011318" y="4237803"/>
              <a:ext cx="55574" cy="115778"/>
            </a:xfrm>
            <a:custGeom>
              <a:avLst/>
              <a:gdLst>
                <a:gd name="T0" fmla="*/ 36 w 107"/>
                <a:gd name="T1" fmla="*/ 0 h 222"/>
                <a:gd name="T2" fmla="*/ 0 w 107"/>
                <a:gd name="T3" fmla="*/ 0 h 222"/>
                <a:gd name="T4" fmla="*/ 0 w 107"/>
                <a:gd name="T5" fmla="*/ 133 h 222"/>
                <a:gd name="T6" fmla="*/ 89 w 107"/>
                <a:gd name="T7" fmla="*/ 221 h 222"/>
                <a:gd name="T8" fmla="*/ 106 w 107"/>
                <a:gd name="T9" fmla="*/ 195 h 222"/>
                <a:gd name="T10" fmla="*/ 36 w 107"/>
                <a:gd name="T11" fmla="*/ 114 h 222"/>
                <a:gd name="T12" fmla="*/ 36 w 107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22">
                  <a:moveTo>
                    <a:pt x="36" y="0"/>
                  </a:moveTo>
                  <a:lnTo>
                    <a:pt x="0" y="0"/>
                  </a:lnTo>
                  <a:lnTo>
                    <a:pt x="0" y="133"/>
                  </a:lnTo>
                  <a:lnTo>
                    <a:pt x="89" y="221"/>
                  </a:lnTo>
                  <a:lnTo>
                    <a:pt x="106" y="195"/>
                  </a:lnTo>
                  <a:lnTo>
                    <a:pt x="36" y="114"/>
                  </a:lnTo>
                  <a:lnTo>
                    <a:pt x="36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4" name="Freeform 33"/>
            <p:cNvSpPr>
              <a:spLocks noChangeArrowheads="1"/>
            </p:cNvSpPr>
            <p:nvPr/>
          </p:nvSpPr>
          <p:spPr bwMode="auto">
            <a:xfrm>
              <a:off x="9655928" y="5256655"/>
              <a:ext cx="178299" cy="187562"/>
            </a:xfrm>
            <a:custGeom>
              <a:avLst/>
              <a:gdLst>
                <a:gd name="T0" fmla="*/ 124 w 338"/>
                <a:gd name="T1" fmla="*/ 355 h 356"/>
                <a:gd name="T2" fmla="*/ 124 w 338"/>
                <a:gd name="T3" fmla="*/ 355 h 356"/>
                <a:gd name="T4" fmla="*/ 98 w 338"/>
                <a:gd name="T5" fmla="*/ 337 h 356"/>
                <a:gd name="T6" fmla="*/ 9 w 338"/>
                <a:gd name="T7" fmla="*/ 222 h 356"/>
                <a:gd name="T8" fmla="*/ 18 w 338"/>
                <a:gd name="T9" fmla="*/ 178 h 356"/>
                <a:gd name="T10" fmla="*/ 62 w 338"/>
                <a:gd name="T11" fmla="*/ 178 h 356"/>
                <a:gd name="T12" fmla="*/ 124 w 338"/>
                <a:gd name="T13" fmla="*/ 258 h 356"/>
                <a:gd name="T14" fmla="*/ 266 w 338"/>
                <a:gd name="T15" fmla="*/ 27 h 356"/>
                <a:gd name="T16" fmla="*/ 319 w 338"/>
                <a:gd name="T17" fmla="*/ 9 h 356"/>
                <a:gd name="T18" fmla="*/ 328 w 338"/>
                <a:gd name="T19" fmla="*/ 62 h 356"/>
                <a:gd name="T20" fmla="*/ 160 w 338"/>
                <a:gd name="T21" fmla="*/ 337 h 356"/>
                <a:gd name="T22" fmla="*/ 124 w 338"/>
                <a:gd name="T23" fmla="*/ 35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8" h="356">
                  <a:moveTo>
                    <a:pt x="124" y="355"/>
                  </a:moveTo>
                  <a:lnTo>
                    <a:pt x="124" y="355"/>
                  </a:lnTo>
                  <a:cubicBezTo>
                    <a:pt x="115" y="355"/>
                    <a:pt x="107" y="346"/>
                    <a:pt x="98" y="337"/>
                  </a:cubicBezTo>
                  <a:cubicBezTo>
                    <a:pt x="9" y="222"/>
                    <a:pt x="9" y="222"/>
                    <a:pt x="9" y="222"/>
                  </a:cubicBezTo>
                  <a:cubicBezTo>
                    <a:pt x="0" y="204"/>
                    <a:pt x="0" y="187"/>
                    <a:pt x="18" y="178"/>
                  </a:cubicBezTo>
                  <a:cubicBezTo>
                    <a:pt x="36" y="160"/>
                    <a:pt x="53" y="168"/>
                    <a:pt x="62" y="17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84" y="9"/>
                    <a:pt x="301" y="0"/>
                    <a:pt x="319" y="9"/>
                  </a:cubicBezTo>
                  <a:cubicBezTo>
                    <a:pt x="337" y="18"/>
                    <a:pt x="337" y="45"/>
                    <a:pt x="328" y="62"/>
                  </a:cubicBezTo>
                  <a:cubicBezTo>
                    <a:pt x="160" y="337"/>
                    <a:pt x="160" y="337"/>
                    <a:pt x="160" y="337"/>
                  </a:cubicBezTo>
                  <a:cubicBezTo>
                    <a:pt x="151" y="346"/>
                    <a:pt x="142" y="355"/>
                    <a:pt x="124" y="3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5" name="Freeform 34"/>
            <p:cNvSpPr>
              <a:spLocks noChangeArrowheads="1"/>
            </p:cNvSpPr>
            <p:nvPr/>
          </p:nvSpPr>
          <p:spPr bwMode="auto">
            <a:xfrm>
              <a:off x="8635518" y="4172966"/>
              <a:ext cx="148197" cy="261661"/>
            </a:xfrm>
            <a:custGeom>
              <a:avLst/>
              <a:gdLst>
                <a:gd name="T0" fmla="*/ 283 w 284"/>
                <a:gd name="T1" fmla="*/ 115 h 497"/>
                <a:gd name="T2" fmla="*/ 283 w 284"/>
                <a:gd name="T3" fmla="*/ 115 h 497"/>
                <a:gd name="T4" fmla="*/ 283 w 284"/>
                <a:gd name="T5" fmla="*/ 62 h 497"/>
                <a:gd name="T6" fmla="*/ 142 w 284"/>
                <a:gd name="T7" fmla="*/ 0 h 497"/>
                <a:gd name="T8" fmla="*/ 0 w 284"/>
                <a:gd name="T9" fmla="*/ 62 h 497"/>
                <a:gd name="T10" fmla="*/ 0 w 284"/>
                <a:gd name="T11" fmla="*/ 115 h 497"/>
                <a:gd name="T12" fmla="*/ 97 w 284"/>
                <a:gd name="T13" fmla="*/ 248 h 497"/>
                <a:gd name="T14" fmla="*/ 0 w 284"/>
                <a:gd name="T15" fmla="*/ 381 h 497"/>
                <a:gd name="T16" fmla="*/ 0 w 284"/>
                <a:gd name="T17" fmla="*/ 443 h 497"/>
                <a:gd name="T18" fmla="*/ 142 w 284"/>
                <a:gd name="T19" fmla="*/ 496 h 497"/>
                <a:gd name="T20" fmla="*/ 283 w 284"/>
                <a:gd name="T21" fmla="*/ 443 h 497"/>
                <a:gd name="T22" fmla="*/ 283 w 284"/>
                <a:gd name="T23" fmla="*/ 381 h 497"/>
                <a:gd name="T24" fmla="*/ 186 w 284"/>
                <a:gd name="T25" fmla="*/ 248 h 497"/>
                <a:gd name="T26" fmla="*/ 283 w 284"/>
                <a:gd name="T27" fmla="*/ 115 h 497"/>
                <a:gd name="T28" fmla="*/ 44 w 284"/>
                <a:gd name="T29" fmla="*/ 62 h 497"/>
                <a:gd name="T30" fmla="*/ 44 w 284"/>
                <a:gd name="T31" fmla="*/ 62 h 497"/>
                <a:gd name="T32" fmla="*/ 142 w 284"/>
                <a:gd name="T33" fmla="*/ 35 h 497"/>
                <a:gd name="T34" fmla="*/ 239 w 284"/>
                <a:gd name="T35" fmla="*/ 62 h 497"/>
                <a:gd name="T36" fmla="*/ 248 w 284"/>
                <a:gd name="T37" fmla="*/ 71 h 497"/>
                <a:gd name="T38" fmla="*/ 142 w 284"/>
                <a:gd name="T39" fmla="*/ 97 h 497"/>
                <a:gd name="T40" fmla="*/ 35 w 284"/>
                <a:gd name="T41" fmla="*/ 71 h 497"/>
                <a:gd name="T42" fmla="*/ 44 w 284"/>
                <a:gd name="T43" fmla="*/ 62 h 497"/>
                <a:gd name="T44" fmla="*/ 151 w 284"/>
                <a:gd name="T45" fmla="*/ 248 h 497"/>
                <a:gd name="T46" fmla="*/ 151 w 284"/>
                <a:gd name="T47" fmla="*/ 248 h 497"/>
                <a:gd name="T48" fmla="*/ 204 w 284"/>
                <a:gd name="T49" fmla="*/ 328 h 497"/>
                <a:gd name="T50" fmla="*/ 248 w 284"/>
                <a:gd name="T51" fmla="*/ 381 h 497"/>
                <a:gd name="T52" fmla="*/ 248 w 284"/>
                <a:gd name="T53" fmla="*/ 416 h 497"/>
                <a:gd name="T54" fmla="*/ 151 w 284"/>
                <a:gd name="T55" fmla="*/ 354 h 497"/>
                <a:gd name="T56" fmla="*/ 133 w 284"/>
                <a:gd name="T57" fmla="*/ 354 h 497"/>
                <a:gd name="T58" fmla="*/ 35 w 284"/>
                <a:gd name="T59" fmla="*/ 416 h 497"/>
                <a:gd name="T60" fmla="*/ 35 w 284"/>
                <a:gd name="T61" fmla="*/ 381 h 497"/>
                <a:gd name="T62" fmla="*/ 80 w 284"/>
                <a:gd name="T63" fmla="*/ 328 h 497"/>
                <a:gd name="T64" fmla="*/ 133 w 284"/>
                <a:gd name="T65" fmla="*/ 248 h 497"/>
                <a:gd name="T66" fmla="*/ 80 w 284"/>
                <a:gd name="T67" fmla="*/ 177 h 497"/>
                <a:gd name="T68" fmla="*/ 35 w 284"/>
                <a:gd name="T69" fmla="*/ 115 h 497"/>
                <a:gd name="T70" fmla="*/ 35 w 284"/>
                <a:gd name="T71" fmla="*/ 88 h 497"/>
                <a:gd name="T72" fmla="*/ 142 w 284"/>
                <a:gd name="T73" fmla="*/ 115 h 497"/>
                <a:gd name="T74" fmla="*/ 248 w 284"/>
                <a:gd name="T75" fmla="*/ 88 h 497"/>
                <a:gd name="T76" fmla="*/ 248 w 284"/>
                <a:gd name="T77" fmla="*/ 115 h 497"/>
                <a:gd name="T78" fmla="*/ 204 w 284"/>
                <a:gd name="T79" fmla="*/ 177 h 497"/>
                <a:gd name="T80" fmla="*/ 151 w 284"/>
                <a:gd name="T81" fmla="*/ 24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4" h="497">
                  <a:moveTo>
                    <a:pt x="283" y="115"/>
                  </a:moveTo>
                  <a:lnTo>
                    <a:pt x="283" y="115"/>
                  </a:lnTo>
                  <a:cubicBezTo>
                    <a:pt x="283" y="62"/>
                    <a:pt x="283" y="62"/>
                    <a:pt x="283" y="62"/>
                  </a:cubicBezTo>
                  <a:cubicBezTo>
                    <a:pt x="283" y="35"/>
                    <a:pt x="221" y="0"/>
                    <a:pt x="142" y="0"/>
                  </a:cubicBezTo>
                  <a:cubicBezTo>
                    <a:pt x="61" y="0"/>
                    <a:pt x="0" y="35"/>
                    <a:pt x="0" y="62"/>
                  </a:cubicBezTo>
                  <a:cubicBezTo>
                    <a:pt x="0" y="62"/>
                    <a:pt x="0" y="62"/>
                    <a:pt x="0" y="115"/>
                  </a:cubicBezTo>
                  <a:cubicBezTo>
                    <a:pt x="0" y="168"/>
                    <a:pt x="97" y="213"/>
                    <a:pt x="97" y="248"/>
                  </a:cubicBezTo>
                  <a:cubicBezTo>
                    <a:pt x="97" y="292"/>
                    <a:pt x="0" y="328"/>
                    <a:pt x="0" y="381"/>
                  </a:cubicBezTo>
                  <a:cubicBezTo>
                    <a:pt x="0" y="434"/>
                    <a:pt x="0" y="443"/>
                    <a:pt x="0" y="443"/>
                  </a:cubicBezTo>
                  <a:cubicBezTo>
                    <a:pt x="0" y="460"/>
                    <a:pt x="61" y="496"/>
                    <a:pt x="142" y="496"/>
                  </a:cubicBezTo>
                  <a:cubicBezTo>
                    <a:pt x="221" y="496"/>
                    <a:pt x="283" y="460"/>
                    <a:pt x="283" y="443"/>
                  </a:cubicBezTo>
                  <a:cubicBezTo>
                    <a:pt x="283" y="443"/>
                    <a:pt x="283" y="434"/>
                    <a:pt x="283" y="381"/>
                  </a:cubicBezTo>
                  <a:cubicBezTo>
                    <a:pt x="283" y="328"/>
                    <a:pt x="186" y="292"/>
                    <a:pt x="186" y="248"/>
                  </a:cubicBezTo>
                  <a:cubicBezTo>
                    <a:pt x="186" y="213"/>
                    <a:pt x="283" y="168"/>
                    <a:pt x="283" y="115"/>
                  </a:cubicBezTo>
                  <a:close/>
                  <a:moveTo>
                    <a:pt x="44" y="62"/>
                  </a:moveTo>
                  <a:lnTo>
                    <a:pt x="44" y="62"/>
                  </a:lnTo>
                  <a:cubicBezTo>
                    <a:pt x="61" y="53"/>
                    <a:pt x="88" y="35"/>
                    <a:pt x="142" y="35"/>
                  </a:cubicBezTo>
                  <a:cubicBezTo>
                    <a:pt x="195" y="35"/>
                    <a:pt x="239" y="62"/>
                    <a:pt x="239" y="62"/>
                  </a:cubicBezTo>
                  <a:cubicBezTo>
                    <a:pt x="248" y="62"/>
                    <a:pt x="257" y="71"/>
                    <a:pt x="248" y="71"/>
                  </a:cubicBezTo>
                  <a:cubicBezTo>
                    <a:pt x="230" y="88"/>
                    <a:pt x="186" y="97"/>
                    <a:pt x="142" y="97"/>
                  </a:cubicBezTo>
                  <a:cubicBezTo>
                    <a:pt x="97" y="97"/>
                    <a:pt x="53" y="88"/>
                    <a:pt x="35" y="71"/>
                  </a:cubicBezTo>
                  <a:cubicBezTo>
                    <a:pt x="26" y="71"/>
                    <a:pt x="44" y="62"/>
                    <a:pt x="44" y="62"/>
                  </a:cubicBezTo>
                  <a:close/>
                  <a:moveTo>
                    <a:pt x="151" y="248"/>
                  </a:moveTo>
                  <a:lnTo>
                    <a:pt x="151" y="248"/>
                  </a:lnTo>
                  <a:cubicBezTo>
                    <a:pt x="151" y="283"/>
                    <a:pt x="177" y="301"/>
                    <a:pt x="204" y="328"/>
                  </a:cubicBezTo>
                  <a:cubicBezTo>
                    <a:pt x="221" y="345"/>
                    <a:pt x="248" y="372"/>
                    <a:pt x="248" y="381"/>
                  </a:cubicBezTo>
                  <a:cubicBezTo>
                    <a:pt x="248" y="416"/>
                    <a:pt x="248" y="416"/>
                    <a:pt x="248" y="416"/>
                  </a:cubicBezTo>
                  <a:cubicBezTo>
                    <a:pt x="230" y="407"/>
                    <a:pt x="151" y="390"/>
                    <a:pt x="151" y="354"/>
                  </a:cubicBezTo>
                  <a:cubicBezTo>
                    <a:pt x="151" y="337"/>
                    <a:pt x="133" y="337"/>
                    <a:pt x="133" y="354"/>
                  </a:cubicBezTo>
                  <a:cubicBezTo>
                    <a:pt x="133" y="390"/>
                    <a:pt x="61" y="407"/>
                    <a:pt x="35" y="416"/>
                  </a:cubicBezTo>
                  <a:cubicBezTo>
                    <a:pt x="35" y="381"/>
                    <a:pt x="35" y="381"/>
                    <a:pt x="35" y="381"/>
                  </a:cubicBezTo>
                  <a:cubicBezTo>
                    <a:pt x="35" y="372"/>
                    <a:pt x="61" y="345"/>
                    <a:pt x="80" y="328"/>
                  </a:cubicBezTo>
                  <a:cubicBezTo>
                    <a:pt x="106" y="301"/>
                    <a:pt x="133" y="283"/>
                    <a:pt x="133" y="248"/>
                  </a:cubicBezTo>
                  <a:cubicBezTo>
                    <a:pt x="133" y="222"/>
                    <a:pt x="106" y="203"/>
                    <a:pt x="80" y="177"/>
                  </a:cubicBezTo>
                  <a:cubicBezTo>
                    <a:pt x="61" y="159"/>
                    <a:pt x="35" y="132"/>
                    <a:pt x="35" y="115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61" y="106"/>
                    <a:pt x="97" y="115"/>
                    <a:pt x="142" y="115"/>
                  </a:cubicBezTo>
                  <a:cubicBezTo>
                    <a:pt x="186" y="115"/>
                    <a:pt x="230" y="106"/>
                    <a:pt x="248" y="88"/>
                  </a:cubicBezTo>
                  <a:cubicBezTo>
                    <a:pt x="248" y="115"/>
                    <a:pt x="248" y="115"/>
                    <a:pt x="248" y="115"/>
                  </a:cubicBezTo>
                  <a:cubicBezTo>
                    <a:pt x="248" y="132"/>
                    <a:pt x="221" y="159"/>
                    <a:pt x="204" y="177"/>
                  </a:cubicBezTo>
                  <a:cubicBezTo>
                    <a:pt x="177" y="203"/>
                    <a:pt x="151" y="222"/>
                    <a:pt x="151" y="24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6" name="Freeform 35"/>
            <p:cNvSpPr>
              <a:spLocks noChangeArrowheads="1"/>
            </p:cNvSpPr>
            <p:nvPr/>
          </p:nvSpPr>
          <p:spPr bwMode="auto">
            <a:xfrm>
              <a:off x="10160498" y="2650075"/>
              <a:ext cx="187562" cy="219980"/>
            </a:xfrm>
            <a:custGeom>
              <a:avLst/>
              <a:gdLst>
                <a:gd name="T0" fmla="*/ 319 w 355"/>
                <a:gd name="T1" fmla="*/ 141 h 417"/>
                <a:gd name="T2" fmla="*/ 319 w 355"/>
                <a:gd name="T3" fmla="*/ 141 h 417"/>
                <a:gd name="T4" fmla="*/ 274 w 355"/>
                <a:gd name="T5" fmla="*/ 141 h 417"/>
                <a:gd name="T6" fmla="*/ 274 w 355"/>
                <a:gd name="T7" fmla="*/ 106 h 417"/>
                <a:gd name="T8" fmla="*/ 176 w 355"/>
                <a:gd name="T9" fmla="*/ 0 h 417"/>
                <a:gd name="T10" fmla="*/ 79 w 355"/>
                <a:gd name="T11" fmla="*/ 106 h 417"/>
                <a:gd name="T12" fmla="*/ 79 w 355"/>
                <a:gd name="T13" fmla="*/ 141 h 417"/>
                <a:gd name="T14" fmla="*/ 25 w 355"/>
                <a:gd name="T15" fmla="*/ 141 h 417"/>
                <a:gd name="T16" fmla="*/ 0 w 355"/>
                <a:gd name="T17" fmla="*/ 177 h 417"/>
                <a:gd name="T18" fmla="*/ 0 w 355"/>
                <a:gd name="T19" fmla="*/ 372 h 417"/>
                <a:gd name="T20" fmla="*/ 25 w 355"/>
                <a:gd name="T21" fmla="*/ 398 h 417"/>
                <a:gd name="T22" fmla="*/ 53 w 355"/>
                <a:gd name="T23" fmla="*/ 407 h 417"/>
                <a:gd name="T24" fmla="*/ 106 w 355"/>
                <a:gd name="T25" fmla="*/ 416 h 417"/>
                <a:gd name="T26" fmla="*/ 247 w 355"/>
                <a:gd name="T27" fmla="*/ 416 h 417"/>
                <a:gd name="T28" fmla="*/ 300 w 355"/>
                <a:gd name="T29" fmla="*/ 407 h 417"/>
                <a:gd name="T30" fmla="*/ 327 w 355"/>
                <a:gd name="T31" fmla="*/ 398 h 417"/>
                <a:gd name="T32" fmla="*/ 354 w 355"/>
                <a:gd name="T33" fmla="*/ 372 h 417"/>
                <a:gd name="T34" fmla="*/ 354 w 355"/>
                <a:gd name="T35" fmla="*/ 177 h 417"/>
                <a:gd name="T36" fmla="*/ 319 w 355"/>
                <a:gd name="T37" fmla="*/ 141 h 417"/>
                <a:gd name="T38" fmla="*/ 123 w 355"/>
                <a:gd name="T39" fmla="*/ 97 h 417"/>
                <a:gd name="T40" fmla="*/ 123 w 355"/>
                <a:gd name="T41" fmla="*/ 97 h 417"/>
                <a:gd name="T42" fmla="*/ 176 w 355"/>
                <a:gd name="T43" fmla="*/ 44 h 417"/>
                <a:gd name="T44" fmla="*/ 229 w 355"/>
                <a:gd name="T45" fmla="*/ 97 h 417"/>
                <a:gd name="T46" fmla="*/ 229 w 355"/>
                <a:gd name="T47" fmla="*/ 141 h 417"/>
                <a:gd name="T48" fmla="*/ 123 w 355"/>
                <a:gd name="T49" fmla="*/ 141 h 417"/>
                <a:gd name="T50" fmla="*/ 123 w 355"/>
                <a:gd name="T51" fmla="*/ 9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5" h="417">
                  <a:moveTo>
                    <a:pt x="319" y="141"/>
                  </a:moveTo>
                  <a:lnTo>
                    <a:pt x="319" y="141"/>
                  </a:lnTo>
                  <a:cubicBezTo>
                    <a:pt x="274" y="141"/>
                    <a:pt x="274" y="141"/>
                    <a:pt x="274" y="141"/>
                  </a:cubicBezTo>
                  <a:cubicBezTo>
                    <a:pt x="274" y="106"/>
                    <a:pt x="274" y="106"/>
                    <a:pt x="274" y="106"/>
                  </a:cubicBezTo>
                  <a:cubicBezTo>
                    <a:pt x="274" y="35"/>
                    <a:pt x="238" y="0"/>
                    <a:pt x="176" y="0"/>
                  </a:cubicBezTo>
                  <a:cubicBezTo>
                    <a:pt x="106" y="0"/>
                    <a:pt x="79" y="35"/>
                    <a:pt x="79" y="106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17" y="141"/>
                    <a:pt x="0" y="159"/>
                    <a:pt x="0" y="17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81"/>
                    <a:pt x="17" y="398"/>
                    <a:pt x="25" y="398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70" y="416"/>
                    <a:pt x="88" y="416"/>
                    <a:pt x="106" y="416"/>
                  </a:cubicBezTo>
                  <a:cubicBezTo>
                    <a:pt x="247" y="416"/>
                    <a:pt x="247" y="416"/>
                    <a:pt x="247" y="416"/>
                  </a:cubicBezTo>
                  <a:cubicBezTo>
                    <a:pt x="265" y="416"/>
                    <a:pt x="283" y="416"/>
                    <a:pt x="300" y="407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36" y="398"/>
                    <a:pt x="354" y="381"/>
                    <a:pt x="354" y="372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54" y="159"/>
                    <a:pt x="336" y="141"/>
                    <a:pt x="319" y="141"/>
                  </a:cubicBezTo>
                  <a:close/>
                  <a:moveTo>
                    <a:pt x="123" y="97"/>
                  </a:moveTo>
                  <a:lnTo>
                    <a:pt x="123" y="97"/>
                  </a:lnTo>
                  <a:cubicBezTo>
                    <a:pt x="123" y="62"/>
                    <a:pt x="150" y="44"/>
                    <a:pt x="176" y="44"/>
                  </a:cubicBezTo>
                  <a:cubicBezTo>
                    <a:pt x="203" y="44"/>
                    <a:pt x="229" y="62"/>
                    <a:pt x="229" y="97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123" y="141"/>
                    <a:pt x="123" y="141"/>
                    <a:pt x="123" y="141"/>
                  </a:cubicBezTo>
                  <a:lnTo>
                    <a:pt x="123" y="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7" name="Freeform 36"/>
            <p:cNvSpPr>
              <a:spLocks noChangeArrowheads="1"/>
            </p:cNvSpPr>
            <p:nvPr/>
          </p:nvSpPr>
          <p:spPr bwMode="auto">
            <a:xfrm>
              <a:off x="9097875" y="4707865"/>
              <a:ext cx="252398" cy="229241"/>
            </a:xfrm>
            <a:custGeom>
              <a:avLst/>
              <a:gdLst>
                <a:gd name="T0" fmla="*/ 239 w 480"/>
                <a:gd name="T1" fmla="*/ 328 h 436"/>
                <a:gd name="T2" fmla="*/ 239 w 480"/>
                <a:gd name="T3" fmla="*/ 328 h 436"/>
                <a:gd name="T4" fmla="*/ 186 w 480"/>
                <a:gd name="T5" fmla="*/ 382 h 436"/>
                <a:gd name="T6" fmla="*/ 239 w 480"/>
                <a:gd name="T7" fmla="*/ 435 h 436"/>
                <a:gd name="T8" fmla="*/ 292 w 480"/>
                <a:gd name="T9" fmla="*/ 382 h 436"/>
                <a:gd name="T10" fmla="*/ 239 w 480"/>
                <a:gd name="T11" fmla="*/ 328 h 436"/>
                <a:gd name="T12" fmla="*/ 133 w 480"/>
                <a:gd name="T13" fmla="*/ 275 h 436"/>
                <a:gd name="T14" fmla="*/ 133 w 480"/>
                <a:gd name="T15" fmla="*/ 275 h 436"/>
                <a:gd name="T16" fmla="*/ 168 w 480"/>
                <a:gd name="T17" fmla="*/ 311 h 436"/>
                <a:gd name="T18" fmla="*/ 310 w 480"/>
                <a:gd name="T19" fmla="*/ 311 h 436"/>
                <a:gd name="T20" fmla="*/ 345 w 480"/>
                <a:gd name="T21" fmla="*/ 275 h 436"/>
                <a:gd name="T22" fmla="*/ 133 w 480"/>
                <a:gd name="T23" fmla="*/ 275 h 436"/>
                <a:gd name="T24" fmla="*/ 62 w 480"/>
                <a:gd name="T25" fmla="*/ 204 h 436"/>
                <a:gd name="T26" fmla="*/ 62 w 480"/>
                <a:gd name="T27" fmla="*/ 204 h 436"/>
                <a:gd name="T28" fmla="*/ 98 w 480"/>
                <a:gd name="T29" fmla="*/ 240 h 436"/>
                <a:gd name="T30" fmla="*/ 381 w 480"/>
                <a:gd name="T31" fmla="*/ 240 h 436"/>
                <a:gd name="T32" fmla="*/ 417 w 480"/>
                <a:gd name="T33" fmla="*/ 204 h 436"/>
                <a:gd name="T34" fmla="*/ 62 w 480"/>
                <a:gd name="T35" fmla="*/ 204 h 436"/>
                <a:gd name="T36" fmla="*/ 0 w 480"/>
                <a:gd name="T37" fmla="*/ 134 h 436"/>
                <a:gd name="T38" fmla="*/ 0 w 480"/>
                <a:gd name="T39" fmla="*/ 134 h 436"/>
                <a:gd name="T40" fmla="*/ 26 w 480"/>
                <a:gd name="T41" fmla="*/ 169 h 436"/>
                <a:gd name="T42" fmla="*/ 443 w 480"/>
                <a:gd name="T43" fmla="*/ 169 h 436"/>
                <a:gd name="T44" fmla="*/ 479 w 480"/>
                <a:gd name="T45" fmla="*/ 134 h 436"/>
                <a:gd name="T46" fmla="*/ 0 w 480"/>
                <a:gd name="T47" fmla="*/ 13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436">
                  <a:moveTo>
                    <a:pt x="239" y="328"/>
                  </a:moveTo>
                  <a:lnTo>
                    <a:pt x="239" y="328"/>
                  </a:lnTo>
                  <a:cubicBezTo>
                    <a:pt x="213" y="328"/>
                    <a:pt x="186" y="355"/>
                    <a:pt x="186" y="382"/>
                  </a:cubicBezTo>
                  <a:cubicBezTo>
                    <a:pt x="186" y="409"/>
                    <a:pt x="213" y="435"/>
                    <a:pt x="239" y="435"/>
                  </a:cubicBezTo>
                  <a:cubicBezTo>
                    <a:pt x="266" y="435"/>
                    <a:pt x="292" y="409"/>
                    <a:pt x="292" y="382"/>
                  </a:cubicBezTo>
                  <a:cubicBezTo>
                    <a:pt x="292" y="355"/>
                    <a:pt x="266" y="328"/>
                    <a:pt x="239" y="328"/>
                  </a:cubicBezTo>
                  <a:close/>
                  <a:moveTo>
                    <a:pt x="133" y="275"/>
                  </a:moveTo>
                  <a:lnTo>
                    <a:pt x="133" y="275"/>
                  </a:lnTo>
                  <a:cubicBezTo>
                    <a:pt x="168" y="311"/>
                    <a:pt x="168" y="311"/>
                    <a:pt x="168" y="311"/>
                  </a:cubicBezTo>
                  <a:cubicBezTo>
                    <a:pt x="204" y="275"/>
                    <a:pt x="266" y="275"/>
                    <a:pt x="310" y="311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283" y="222"/>
                    <a:pt x="195" y="222"/>
                    <a:pt x="133" y="275"/>
                  </a:cubicBezTo>
                  <a:close/>
                  <a:moveTo>
                    <a:pt x="62" y="204"/>
                  </a:moveTo>
                  <a:lnTo>
                    <a:pt x="62" y="204"/>
                  </a:lnTo>
                  <a:cubicBezTo>
                    <a:pt x="98" y="240"/>
                    <a:pt x="98" y="240"/>
                    <a:pt x="98" y="240"/>
                  </a:cubicBezTo>
                  <a:cubicBezTo>
                    <a:pt x="177" y="169"/>
                    <a:pt x="301" y="169"/>
                    <a:pt x="381" y="240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319" y="107"/>
                    <a:pt x="160" y="107"/>
                    <a:pt x="62" y="204"/>
                  </a:cubicBezTo>
                  <a:close/>
                  <a:moveTo>
                    <a:pt x="0" y="134"/>
                  </a:moveTo>
                  <a:lnTo>
                    <a:pt x="0" y="134"/>
                  </a:lnTo>
                  <a:cubicBezTo>
                    <a:pt x="26" y="169"/>
                    <a:pt x="26" y="169"/>
                    <a:pt x="26" y="169"/>
                  </a:cubicBezTo>
                  <a:cubicBezTo>
                    <a:pt x="142" y="54"/>
                    <a:pt x="328" y="54"/>
                    <a:pt x="443" y="169"/>
                  </a:cubicBezTo>
                  <a:cubicBezTo>
                    <a:pt x="479" y="134"/>
                    <a:pt x="479" y="134"/>
                    <a:pt x="479" y="134"/>
                  </a:cubicBezTo>
                  <a:cubicBezTo>
                    <a:pt x="345" y="0"/>
                    <a:pt x="133" y="0"/>
                    <a:pt x="0" y="1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8" name="Freeform 37"/>
            <p:cNvSpPr>
              <a:spLocks noChangeArrowheads="1"/>
            </p:cNvSpPr>
            <p:nvPr/>
          </p:nvSpPr>
          <p:spPr bwMode="auto">
            <a:xfrm>
              <a:off x="10200088" y="5279811"/>
              <a:ext cx="125041" cy="141250"/>
            </a:xfrm>
            <a:custGeom>
              <a:avLst/>
              <a:gdLst>
                <a:gd name="T0" fmla="*/ 230 w 240"/>
                <a:gd name="T1" fmla="*/ 213 h 267"/>
                <a:gd name="T2" fmla="*/ 230 w 240"/>
                <a:gd name="T3" fmla="*/ 213 h 267"/>
                <a:gd name="T4" fmla="*/ 160 w 240"/>
                <a:gd name="T5" fmla="*/ 133 h 267"/>
                <a:gd name="T6" fmla="*/ 230 w 240"/>
                <a:gd name="T7" fmla="*/ 53 h 267"/>
                <a:gd name="T8" fmla="*/ 230 w 240"/>
                <a:gd name="T9" fmla="*/ 17 h 267"/>
                <a:gd name="T10" fmla="*/ 185 w 240"/>
                <a:gd name="T11" fmla="*/ 17 h 267"/>
                <a:gd name="T12" fmla="*/ 124 w 240"/>
                <a:gd name="T13" fmla="*/ 88 h 267"/>
                <a:gd name="T14" fmla="*/ 62 w 240"/>
                <a:gd name="T15" fmla="*/ 17 h 267"/>
                <a:gd name="T16" fmla="*/ 18 w 240"/>
                <a:gd name="T17" fmla="*/ 17 h 267"/>
                <a:gd name="T18" fmla="*/ 18 w 240"/>
                <a:gd name="T19" fmla="*/ 53 h 267"/>
                <a:gd name="T20" fmla="*/ 88 w 240"/>
                <a:gd name="T21" fmla="*/ 133 h 267"/>
                <a:gd name="T22" fmla="*/ 18 w 240"/>
                <a:gd name="T23" fmla="*/ 213 h 267"/>
                <a:gd name="T24" fmla="*/ 18 w 240"/>
                <a:gd name="T25" fmla="*/ 257 h 267"/>
                <a:gd name="T26" fmla="*/ 62 w 240"/>
                <a:gd name="T27" fmla="*/ 257 h 267"/>
                <a:gd name="T28" fmla="*/ 124 w 240"/>
                <a:gd name="T29" fmla="*/ 177 h 267"/>
                <a:gd name="T30" fmla="*/ 185 w 240"/>
                <a:gd name="T31" fmla="*/ 257 h 267"/>
                <a:gd name="T32" fmla="*/ 230 w 240"/>
                <a:gd name="T33" fmla="*/ 257 h 267"/>
                <a:gd name="T34" fmla="*/ 230 w 240"/>
                <a:gd name="T35" fmla="*/ 21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267">
                  <a:moveTo>
                    <a:pt x="230" y="213"/>
                  </a:moveTo>
                  <a:lnTo>
                    <a:pt x="230" y="213"/>
                  </a:lnTo>
                  <a:cubicBezTo>
                    <a:pt x="160" y="133"/>
                    <a:pt x="160" y="133"/>
                    <a:pt x="160" y="133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39" y="44"/>
                    <a:pt x="239" y="26"/>
                    <a:pt x="230" y="17"/>
                  </a:cubicBezTo>
                  <a:cubicBezTo>
                    <a:pt x="222" y="0"/>
                    <a:pt x="204" y="0"/>
                    <a:pt x="185" y="17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4" y="0"/>
                    <a:pt x="26" y="0"/>
                    <a:pt x="18" y="17"/>
                  </a:cubicBezTo>
                  <a:cubicBezTo>
                    <a:pt x="0" y="26"/>
                    <a:pt x="0" y="44"/>
                    <a:pt x="18" y="53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18" y="213"/>
                    <a:pt x="18" y="213"/>
                    <a:pt x="18" y="213"/>
                  </a:cubicBezTo>
                  <a:cubicBezTo>
                    <a:pt x="0" y="221"/>
                    <a:pt x="0" y="248"/>
                    <a:pt x="18" y="257"/>
                  </a:cubicBezTo>
                  <a:cubicBezTo>
                    <a:pt x="26" y="266"/>
                    <a:pt x="44" y="266"/>
                    <a:pt x="62" y="25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85" y="257"/>
                    <a:pt x="185" y="257"/>
                    <a:pt x="185" y="257"/>
                  </a:cubicBezTo>
                  <a:cubicBezTo>
                    <a:pt x="204" y="266"/>
                    <a:pt x="222" y="266"/>
                    <a:pt x="230" y="257"/>
                  </a:cubicBezTo>
                  <a:cubicBezTo>
                    <a:pt x="239" y="248"/>
                    <a:pt x="239" y="221"/>
                    <a:pt x="230" y="2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9" name="Freeform 38"/>
            <p:cNvSpPr>
              <a:spLocks noChangeArrowheads="1"/>
            </p:cNvSpPr>
            <p:nvPr/>
          </p:nvSpPr>
          <p:spPr bwMode="auto">
            <a:xfrm>
              <a:off x="5528018" y="4186860"/>
              <a:ext cx="106516" cy="238505"/>
            </a:xfrm>
            <a:custGeom>
              <a:avLst/>
              <a:gdLst>
                <a:gd name="T0" fmla="*/ 26 w 205"/>
                <a:gd name="T1" fmla="*/ 443 h 453"/>
                <a:gd name="T2" fmla="*/ 26 w 205"/>
                <a:gd name="T3" fmla="*/ 443 h 453"/>
                <a:gd name="T4" fmla="*/ 106 w 205"/>
                <a:gd name="T5" fmla="*/ 266 h 453"/>
                <a:gd name="T6" fmla="*/ 8 w 205"/>
                <a:gd name="T7" fmla="*/ 212 h 453"/>
                <a:gd name="T8" fmla="*/ 186 w 205"/>
                <a:gd name="T9" fmla="*/ 0 h 453"/>
                <a:gd name="T10" fmla="*/ 106 w 205"/>
                <a:gd name="T11" fmla="*/ 187 h 453"/>
                <a:gd name="T12" fmla="*/ 204 w 205"/>
                <a:gd name="T13" fmla="*/ 240 h 453"/>
                <a:gd name="T14" fmla="*/ 26 w 205"/>
                <a:gd name="T15" fmla="*/ 44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" h="453">
                  <a:moveTo>
                    <a:pt x="26" y="443"/>
                  </a:moveTo>
                  <a:lnTo>
                    <a:pt x="26" y="443"/>
                  </a:lnTo>
                  <a:cubicBezTo>
                    <a:pt x="17" y="443"/>
                    <a:pt x="106" y="266"/>
                    <a:pt x="106" y="266"/>
                  </a:cubicBezTo>
                  <a:cubicBezTo>
                    <a:pt x="97" y="257"/>
                    <a:pt x="8" y="231"/>
                    <a:pt x="8" y="212"/>
                  </a:cubicBezTo>
                  <a:cubicBezTo>
                    <a:pt x="0" y="196"/>
                    <a:pt x="177" y="0"/>
                    <a:pt x="186" y="0"/>
                  </a:cubicBezTo>
                  <a:cubicBezTo>
                    <a:pt x="186" y="9"/>
                    <a:pt x="106" y="177"/>
                    <a:pt x="106" y="187"/>
                  </a:cubicBezTo>
                  <a:cubicBezTo>
                    <a:pt x="114" y="196"/>
                    <a:pt x="204" y="222"/>
                    <a:pt x="204" y="240"/>
                  </a:cubicBezTo>
                  <a:cubicBezTo>
                    <a:pt x="204" y="249"/>
                    <a:pt x="35" y="452"/>
                    <a:pt x="26" y="4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0" name="Freeform 39"/>
            <p:cNvSpPr>
              <a:spLocks noChangeArrowheads="1"/>
            </p:cNvSpPr>
            <p:nvPr/>
          </p:nvSpPr>
          <p:spPr bwMode="auto">
            <a:xfrm>
              <a:off x="4946810" y="4186860"/>
              <a:ext cx="233872" cy="233874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1" name="Freeform 40"/>
            <p:cNvSpPr>
              <a:spLocks noChangeArrowheads="1"/>
            </p:cNvSpPr>
            <p:nvPr/>
          </p:nvSpPr>
          <p:spPr bwMode="auto">
            <a:xfrm>
              <a:off x="4458223" y="4270221"/>
              <a:ext cx="169038" cy="164406"/>
            </a:xfrm>
            <a:custGeom>
              <a:avLst/>
              <a:gdLst>
                <a:gd name="T0" fmla="*/ 311 w 320"/>
                <a:gd name="T1" fmla="*/ 0 h 312"/>
                <a:gd name="T2" fmla="*/ 311 w 320"/>
                <a:gd name="T3" fmla="*/ 0 h 312"/>
                <a:gd name="T4" fmla="*/ 293 w 320"/>
                <a:gd name="T5" fmla="*/ 0 h 312"/>
                <a:gd name="T6" fmla="*/ 284 w 320"/>
                <a:gd name="T7" fmla="*/ 9 h 312"/>
                <a:gd name="T8" fmla="*/ 284 w 320"/>
                <a:gd name="T9" fmla="*/ 72 h 312"/>
                <a:gd name="T10" fmla="*/ 160 w 320"/>
                <a:gd name="T11" fmla="*/ 160 h 312"/>
                <a:gd name="T12" fmla="*/ 36 w 320"/>
                <a:gd name="T13" fmla="*/ 72 h 312"/>
                <a:gd name="T14" fmla="*/ 36 w 320"/>
                <a:gd name="T15" fmla="*/ 9 h 312"/>
                <a:gd name="T16" fmla="*/ 28 w 320"/>
                <a:gd name="T17" fmla="*/ 0 h 312"/>
                <a:gd name="T18" fmla="*/ 9 w 320"/>
                <a:gd name="T19" fmla="*/ 0 h 312"/>
                <a:gd name="T20" fmla="*/ 0 w 320"/>
                <a:gd name="T21" fmla="*/ 9 h 312"/>
                <a:gd name="T22" fmla="*/ 0 w 320"/>
                <a:gd name="T23" fmla="*/ 72 h 312"/>
                <a:gd name="T24" fmla="*/ 134 w 320"/>
                <a:gd name="T25" fmla="*/ 196 h 312"/>
                <a:gd name="T26" fmla="*/ 134 w 320"/>
                <a:gd name="T27" fmla="*/ 266 h 312"/>
                <a:gd name="T28" fmla="*/ 72 w 320"/>
                <a:gd name="T29" fmla="*/ 266 h 312"/>
                <a:gd name="T30" fmla="*/ 63 w 320"/>
                <a:gd name="T31" fmla="*/ 275 h 312"/>
                <a:gd name="T32" fmla="*/ 63 w 320"/>
                <a:gd name="T33" fmla="*/ 302 h 312"/>
                <a:gd name="T34" fmla="*/ 72 w 320"/>
                <a:gd name="T35" fmla="*/ 311 h 312"/>
                <a:gd name="T36" fmla="*/ 249 w 320"/>
                <a:gd name="T37" fmla="*/ 311 h 312"/>
                <a:gd name="T38" fmla="*/ 257 w 320"/>
                <a:gd name="T39" fmla="*/ 302 h 312"/>
                <a:gd name="T40" fmla="*/ 257 w 320"/>
                <a:gd name="T41" fmla="*/ 275 h 312"/>
                <a:gd name="T42" fmla="*/ 249 w 320"/>
                <a:gd name="T43" fmla="*/ 266 h 312"/>
                <a:gd name="T44" fmla="*/ 187 w 320"/>
                <a:gd name="T45" fmla="*/ 266 h 312"/>
                <a:gd name="T46" fmla="*/ 187 w 320"/>
                <a:gd name="T47" fmla="*/ 196 h 312"/>
                <a:gd name="T48" fmla="*/ 319 w 320"/>
                <a:gd name="T49" fmla="*/ 72 h 312"/>
                <a:gd name="T50" fmla="*/ 319 w 320"/>
                <a:gd name="T51" fmla="*/ 9 h 312"/>
                <a:gd name="T52" fmla="*/ 311 w 320"/>
                <a:gd name="T5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312">
                  <a:moveTo>
                    <a:pt x="311" y="0"/>
                  </a:moveTo>
                  <a:lnTo>
                    <a:pt x="311" y="0"/>
                  </a:lnTo>
                  <a:cubicBezTo>
                    <a:pt x="293" y="0"/>
                    <a:pt x="293" y="0"/>
                    <a:pt x="293" y="0"/>
                  </a:cubicBezTo>
                  <a:cubicBezTo>
                    <a:pt x="284" y="0"/>
                    <a:pt x="284" y="0"/>
                    <a:pt x="284" y="9"/>
                  </a:cubicBezTo>
                  <a:cubicBezTo>
                    <a:pt x="284" y="72"/>
                    <a:pt x="284" y="72"/>
                    <a:pt x="284" y="72"/>
                  </a:cubicBezTo>
                  <a:cubicBezTo>
                    <a:pt x="284" y="107"/>
                    <a:pt x="257" y="160"/>
                    <a:pt x="160" y="160"/>
                  </a:cubicBezTo>
                  <a:cubicBezTo>
                    <a:pt x="63" y="160"/>
                    <a:pt x="36" y="107"/>
                    <a:pt x="36" y="7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0"/>
                    <a:pt x="0" y="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34"/>
                    <a:pt x="44" y="187"/>
                    <a:pt x="134" y="196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63" y="266"/>
                    <a:pt x="63" y="266"/>
                    <a:pt x="63" y="275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3" y="311"/>
                    <a:pt x="63" y="311"/>
                    <a:pt x="72" y="311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57" y="311"/>
                    <a:pt x="257" y="311"/>
                    <a:pt x="257" y="302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7" y="266"/>
                    <a:pt x="257" y="266"/>
                    <a:pt x="249" y="266"/>
                  </a:cubicBezTo>
                  <a:cubicBezTo>
                    <a:pt x="187" y="266"/>
                    <a:pt x="187" y="266"/>
                    <a:pt x="187" y="266"/>
                  </a:cubicBezTo>
                  <a:cubicBezTo>
                    <a:pt x="187" y="196"/>
                    <a:pt x="187" y="196"/>
                    <a:pt x="187" y="196"/>
                  </a:cubicBezTo>
                  <a:cubicBezTo>
                    <a:pt x="275" y="187"/>
                    <a:pt x="319" y="134"/>
                    <a:pt x="319" y="72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9" y="0"/>
                    <a:pt x="311" y="0"/>
                    <a:pt x="31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2" name="Freeform 41"/>
            <p:cNvSpPr>
              <a:spLocks noChangeArrowheads="1"/>
            </p:cNvSpPr>
            <p:nvPr/>
          </p:nvSpPr>
          <p:spPr bwMode="auto">
            <a:xfrm>
              <a:off x="4504534" y="4270221"/>
              <a:ext cx="74098" cy="62521"/>
            </a:xfrm>
            <a:custGeom>
              <a:avLst/>
              <a:gdLst>
                <a:gd name="T0" fmla="*/ 71 w 143"/>
                <a:gd name="T1" fmla="*/ 116 h 117"/>
                <a:gd name="T2" fmla="*/ 71 w 143"/>
                <a:gd name="T3" fmla="*/ 116 h 117"/>
                <a:gd name="T4" fmla="*/ 142 w 143"/>
                <a:gd name="T5" fmla="*/ 72 h 117"/>
                <a:gd name="T6" fmla="*/ 142 w 143"/>
                <a:gd name="T7" fmla="*/ 0 h 117"/>
                <a:gd name="T8" fmla="*/ 0 w 143"/>
                <a:gd name="T9" fmla="*/ 0 h 117"/>
                <a:gd name="T10" fmla="*/ 0 w 143"/>
                <a:gd name="T11" fmla="*/ 72 h 117"/>
                <a:gd name="T12" fmla="*/ 71 w 143"/>
                <a:gd name="T13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17">
                  <a:moveTo>
                    <a:pt x="71" y="116"/>
                  </a:moveTo>
                  <a:lnTo>
                    <a:pt x="71" y="116"/>
                  </a:lnTo>
                  <a:cubicBezTo>
                    <a:pt x="133" y="116"/>
                    <a:pt x="142" y="90"/>
                    <a:pt x="142" y="7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90"/>
                    <a:pt x="9" y="116"/>
                    <a:pt x="71" y="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3" name="Freeform 42"/>
            <p:cNvSpPr>
              <a:spLocks noChangeArrowheads="1"/>
            </p:cNvSpPr>
            <p:nvPr/>
          </p:nvSpPr>
          <p:spPr bwMode="auto">
            <a:xfrm>
              <a:off x="4504534" y="4172966"/>
              <a:ext cx="74098" cy="78730"/>
            </a:xfrm>
            <a:custGeom>
              <a:avLst/>
              <a:gdLst>
                <a:gd name="T0" fmla="*/ 142 w 143"/>
                <a:gd name="T1" fmla="*/ 44 h 151"/>
                <a:gd name="T2" fmla="*/ 142 w 143"/>
                <a:gd name="T3" fmla="*/ 44 h 151"/>
                <a:gd name="T4" fmla="*/ 71 w 143"/>
                <a:gd name="T5" fmla="*/ 0 h 151"/>
                <a:gd name="T6" fmla="*/ 0 w 143"/>
                <a:gd name="T7" fmla="*/ 44 h 151"/>
                <a:gd name="T8" fmla="*/ 0 w 143"/>
                <a:gd name="T9" fmla="*/ 150 h 151"/>
                <a:gd name="T10" fmla="*/ 142 w 143"/>
                <a:gd name="T11" fmla="*/ 150 h 151"/>
                <a:gd name="T12" fmla="*/ 142 w 143"/>
                <a:gd name="T13" fmla="*/ 4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51">
                  <a:moveTo>
                    <a:pt x="142" y="44"/>
                  </a:moveTo>
                  <a:lnTo>
                    <a:pt x="142" y="44"/>
                  </a:lnTo>
                  <a:cubicBezTo>
                    <a:pt x="142" y="26"/>
                    <a:pt x="133" y="0"/>
                    <a:pt x="71" y="0"/>
                  </a:cubicBezTo>
                  <a:cubicBezTo>
                    <a:pt x="9" y="0"/>
                    <a:pt x="0" y="26"/>
                    <a:pt x="0" y="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42" y="150"/>
                    <a:pt x="142" y="150"/>
                    <a:pt x="142" y="150"/>
                  </a:cubicBezTo>
                  <a:lnTo>
                    <a:pt x="142" y="44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4" name="Freeform 44"/>
            <p:cNvSpPr>
              <a:spLocks noChangeArrowheads="1"/>
            </p:cNvSpPr>
            <p:nvPr/>
          </p:nvSpPr>
          <p:spPr bwMode="auto">
            <a:xfrm>
              <a:off x="10681503" y="2640813"/>
              <a:ext cx="187561" cy="238505"/>
            </a:xfrm>
            <a:custGeom>
              <a:avLst/>
              <a:gdLst>
                <a:gd name="T0" fmla="*/ 319 w 355"/>
                <a:gd name="T1" fmla="*/ 177 h 453"/>
                <a:gd name="T2" fmla="*/ 319 w 355"/>
                <a:gd name="T3" fmla="*/ 177 h 453"/>
                <a:gd name="T4" fmla="*/ 275 w 355"/>
                <a:gd name="T5" fmla="*/ 177 h 453"/>
                <a:gd name="T6" fmla="*/ 275 w 355"/>
                <a:gd name="T7" fmla="*/ 115 h 453"/>
                <a:gd name="T8" fmla="*/ 177 w 355"/>
                <a:gd name="T9" fmla="*/ 0 h 453"/>
                <a:gd name="T10" fmla="*/ 79 w 355"/>
                <a:gd name="T11" fmla="*/ 115 h 453"/>
                <a:gd name="T12" fmla="*/ 79 w 355"/>
                <a:gd name="T13" fmla="*/ 124 h 453"/>
                <a:gd name="T14" fmla="*/ 124 w 355"/>
                <a:gd name="T15" fmla="*/ 124 h 453"/>
                <a:gd name="T16" fmla="*/ 124 w 355"/>
                <a:gd name="T17" fmla="*/ 106 h 453"/>
                <a:gd name="T18" fmla="*/ 177 w 355"/>
                <a:gd name="T19" fmla="*/ 53 h 453"/>
                <a:gd name="T20" fmla="*/ 230 w 355"/>
                <a:gd name="T21" fmla="*/ 106 h 453"/>
                <a:gd name="T22" fmla="*/ 230 w 355"/>
                <a:gd name="T23" fmla="*/ 177 h 453"/>
                <a:gd name="T24" fmla="*/ 26 w 355"/>
                <a:gd name="T25" fmla="*/ 177 h 453"/>
                <a:gd name="T26" fmla="*/ 0 w 355"/>
                <a:gd name="T27" fmla="*/ 204 h 453"/>
                <a:gd name="T28" fmla="*/ 0 w 355"/>
                <a:gd name="T29" fmla="*/ 399 h 453"/>
                <a:gd name="T30" fmla="*/ 26 w 355"/>
                <a:gd name="T31" fmla="*/ 434 h 453"/>
                <a:gd name="T32" fmla="*/ 53 w 355"/>
                <a:gd name="T33" fmla="*/ 443 h 453"/>
                <a:gd name="T34" fmla="*/ 106 w 355"/>
                <a:gd name="T35" fmla="*/ 452 h 453"/>
                <a:gd name="T36" fmla="*/ 248 w 355"/>
                <a:gd name="T37" fmla="*/ 452 h 453"/>
                <a:gd name="T38" fmla="*/ 301 w 355"/>
                <a:gd name="T39" fmla="*/ 443 h 453"/>
                <a:gd name="T40" fmla="*/ 328 w 355"/>
                <a:gd name="T41" fmla="*/ 434 h 453"/>
                <a:gd name="T42" fmla="*/ 354 w 355"/>
                <a:gd name="T43" fmla="*/ 399 h 453"/>
                <a:gd name="T44" fmla="*/ 354 w 355"/>
                <a:gd name="T45" fmla="*/ 204 h 453"/>
                <a:gd name="T46" fmla="*/ 319 w 355"/>
                <a:gd name="T47" fmla="*/ 17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5" h="453">
                  <a:moveTo>
                    <a:pt x="319" y="177"/>
                  </a:moveTo>
                  <a:lnTo>
                    <a:pt x="319" y="177"/>
                  </a:lnTo>
                  <a:cubicBezTo>
                    <a:pt x="275" y="177"/>
                    <a:pt x="275" y="177"/>
                    <a:pt x="275" y="177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44"/>
                    <a:pt x="238" y="0"/>
                    <a:pt x="177" y="0"/>
                  </a:cubicBezTo>
                  <a:cubicBezTo>
                    <a:pt x="106" y="0"/>
                    <a:pt x="79" y="44"/>
                    <a:pt x="79" y="115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4" y="71"/>
                    <a:pt x="150" y="53"/>
                    <a:pt x="177" y="53"/>
                  </a:cubicBezTo>
                  <a:cubicBezTo>
                    <a:pt x="203" y="53"/>
                    <a:pt x="230" y="71"/>
                    <a:pt x="230" y="106"/>
                  </a:cubicBezTo>
                  <a:cubicBezTo>
                    <a:pt x="230" y="177"/>
                    <a:pt x="230" y="177"/>
                    <a:pt x="230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17" y="177"/>
                    <a:pt x="0" y="195"/>
                    <a:pt x="0" y="204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08"/>
                    <a:pt x="17" y="425"/>
                    <a:pt x="26" y="434"/>
                  </a:cubicBezTo>
                  <a:cubicBezTo>
                    <a:pt x="53" y="443"/>
                    <a:pt x="53" y="443"/>
                    <a:pt x="53" y="443"/>
                  </a:cubicBezTo>
                  <a:cubicBezTo>
                    <a:pt x="71" y="443"/>
                    <a:pt x="88" y="452"/>
                    <a:pt x="106" y="452"/>
                  </a:cubicBezTo>
                  <a:cubicBezTo>
                    <a:pt x="248" y="452"/>
                    <a:pt x="248" y="452"/>
                    <a:pt x="248" y="452"/>
                  </a:cubicBezTo>
                  <a:cubicBezTo>
                    <a:pt x="266" y="452"/>
                    <a:pt x="283" y="443"/>
                    <a:pt x="301" y="443"/>
                  </a:cubicBezTo>
                  <a:cubicBezTo>
                    <a:pt x="328" y="434"/>
                    <a:pt x="328" y="434"/>
                    <a:pt x="328" y="434"/>
                  </a:cubicBezTo>
                  <a:cubicBezTo>
                    <a:pt x="336" y="425"/>
                    <a:pt x="354" y="408"/>
                    <a:pt x="354" y="399"/>
                  </a:cubicBezTo>
                  <a:cubicBezTo>
                    <a:pt x="354" y="204"/>
                    <a:pt x="354" y="204"/>
                    <a:pt x="354" y="204"/>
                  </a:cubicBezTo>
                  <a:cubicBezTo>
                    <a:pt x="354" y="195"/>
                    <a:pt x="336" y="177"/>
                    <a:pt x="319" y="17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5" name="Freeform 45"/>
            <p:cNvSpPr>
              <a:spLocks noChangeArrowheads="1"/>
            </p:cNvSpPr>
            <p:nvPr/>
          </p:nvSpPr>
          <p:spPr bwMode="auto">
            <a:xfrm>
              <a:off x="4439698" y="2116736"/>
              <a:ext cx="206087" cy="206087"/>
            </a:xfrm>
            <a:custGeom>
              <a:avLst/>
              <a:gdLst>
                <a:gd name="T0" fmla="*/ 354 w 391"/>
                <a:gd name="T1" fmla="*/ 35 h 391"/>
                <a:gd name="T2" fmla="*/ 354 w 391"/>
                <a:gd name="T3" fmla="*/ 35 h 391"/>
                <a:gd name="T4" fmla="*/ 292 w 391"/>
                <a:gd name="T5" fmla="*/ 0 h 391"/>
                <a:gd name="T6" fmla="*/ 169 w 391"/>
                <a:gd name="T7" fmla="*/ 133 h 391"/>
                <a:gd name="T8" fmla="*/ 26 w 391"/>
                <a:gd name="T9" fmla="*/ 275 h 391"/>
                <a:gd name="T10" fmla="*/ 0 w 391"/>
                <a:gd name="T11" fmla="*/ 390 h 391"/>
                <a:gd name="T12" fmla="*/ 116 w 391"/>
                <a:gd name="T13" fmla="*/ 363 h 391"/>
                <a:gd name="T14" fmla="*/ 266 w 391"/>
                <a:gd name="T15" fmla="*/ 222 h 391"/>
                <a:gd name="T16" fmla="*/ 390 w 391"/>
                <a:gd name="T17" fmla="*/ 97 h 391"/>
                <a:gd name="T18" fmla="*/ 354 w 391"/>
                <a:gd name="T19" fmla="*/ 35 h 391"/>
                <a:gd name="T20" fmla="*/ 116 w 391"/>
                <a:gd name="T21" fmla="*/ 354 h 391"/>
                <a:gd name="T22" fmla="*/ 116 w 391"/>
                <a:gd name="T23" fmla="*/ 354 h 391"/>
                <a:gd name="T24" fmla="*/ 71 w 391"/>
                <a:gd name="T25" fmla="*/ 363 h 391"/>
                <a:gd name="T26" fmla="*/ 54 w 391"/>
                <a:gd name="T27" fmla="*/ 337 h 391"/>
                <a:gd name="T28" fmla="*/ 35 w 391"/>
                <a:gd name="T29" fmla="*/ 319 h 391"/>
                <a:gd name="T30" fmla="*/ 44 w 391"/>
                <a:gd name="T31" fmla="*/ 284 h 391"/>
                <a:gd name="T32" fmla="*/ 54 w 391"/>
                <a:gd name="T33" fmla="*/ 266 h 391"/>
                <a:gd name="T34" fmla="*/ 98 w 391"/>
                <a:gd name="T35" fmla="*/ 292 h 391"/>
                <a:gd name="T36" fmla="*/ 124 w 391"/>
                <a:gd name="T37" fmla="*/ 337 h 391"/>
                <a:gd name="T38" fmla="*/ 116 w 391"/>
                <a:gd name="T39" fmla="*/ 35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1" h="391">
                  <a:moveTo>
                    <a:pt x="354" y="35"/>
                  </a:moveTo>
                  <a:lnTo>
                    <a:pt x="354" y="35"/>
                  </a:lnTo>
                  <a:cubicBezTo>
                    <a:pt x="319" y="0"/>
                    <a:pt x="292" y="0"/>
                    <a:pt x="292" y="0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26" y="275"/>
                    <a:pt x="26" y="275"/>
                    <a:pt x="26" y="275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116" y="363"/>
                    <a:pt x="116" y="363"/>
                    <a:pt x="116" y="363"/>
                  </a:cubicBezTo>
                  <a:cubicBezTo>
                    <a:pt x="266" y="222"/>
                    <a:pt x="266" y="222"/>
                    <a:pt x="266" y="222"/>
                  </a:cubicBezTo>
                  <a:cubicBezTo>
                    <a:pt x="390" y="97"/>
                    <a:pt x="390" y="97"/>
                    <a:pt x="390" y="97"/>
                  </a:cubicBezTo>
                  <a:cubicBezTo>
                    <a:pt x="390" y="97"/>
                    <a:pt x="390" y="71"/>
                    <a:pt x="354" y="35"/>
                  </a:cubicBezTo>
                  <a:close/>
                  <a:moveTo>
                    <a:pt x="116" y="354"/>
                  </a:moveTo>
                  <a:lnTo>
                    <a:pt x="116" y="354"/>
                  </a:lnTo>
                  <a:cubicBezTo>
                    <a:pt x="71" y="363"/>
                    <a:pt x="71" y="363"/>
                    <a:pt x="71" y="363"/>
                  </a:cubicBezTo>
                  <a:cubicBezTo>
                    <a:pt x="71" y="354"/>
                    <a:pt x="63" y="346"/>
                    <a:pt x="54" y="337"/>
                  </a:cubicBezTo>
                  <a:cubicBezTo>
                    <a:pt x="44" y="328"/>
                    <a:pt x="35" y="328"/>
                    <a:pt x="35" y="319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71" y="266"/>
                    <a:pt x="98" y="292"/>
                  </a:cubicBezTo>
                  <a:cubicBezTo>
                    <a:pt x="124" y="319"/>
                    <a:pt x="124" y="337"/>
                    <a:pt x="124" y="337"/>
                  </a:cubicBezTo>
                  <a:lnTo>
                    <a:pt x="116" y="35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6" name="Freeform 46"/>
            <p:cNvSpPr>
              <a:spLocks noChangeArrowheads="1"/>
            </p:cNvSpPr>
            <p:nvPr/>
          </p:nvSpPr>
          <p:spPr bwMode="auto">
            <a:xfrm>
              <a:off x="8068203" y="2102844"/>
              <a:ext cx="243134" cy="231558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7" name="Freeform 47"/>
            <p:cNvSpPr>
              <a:spLocks noChangeArrowheads="1"/>
            </p:cNvSpPr>
            <p:nvPr/>
          </p:nvSpPr>
          <p:spPr bwMode="auto">
            <a:xfrm>
              <a:off x="8579944" y="2107475"/>
              <a:ext cx="261661" cy="229242"/>
            </a:xfrm>
            <a:custGeom>
              <a:avLst/>
              <a:gdLst>
                <a:gd name="T0" fmla="*/ 497 w 498"/>
                <a:gd name="T1" fmla="*/ 434 h 435"/>
                <a:gd name="T2" fmla="*/ 497 w 498"/>
                <a:gd name="T3" fmla="*/ 434 h 435"/>
                <a:gd name="T4" fmla="*/ 487 w 498"/>
                <a:gd name="T5" fmla="*/ 328 h 435"/>
                <a:gd name="T6" fmla="*/ 425 w 498"/>
                <a:gd name="T7" fmla="*/ 293 h 435"/>
                <a:gd name="T8" fmla="*/ 372 w 498"/>
                <a:gd name="T9" fmla="*/ 231 h 435"/>
                <a:gd name="T10" fmla="*/ 390 w 498"/>
                <a:gd name="T11" fmla="*/ 196 h 435"/>
                <a:gd name="T12" fmla="*/ 408 w 498"/>
                <a:gd name="T13" fmla="*/ 159 h 435"/>
                <a:gd name="T14" fmla="*/ 399 w 498"/>
                <a:gd name="T15" fmla="*/ 151 h 435"/>
                <a:gd name="T16" fmla="*/ 408 w 498"/>
                <a:gd name="T17" fmla="*/ 115 h 435"/>
                <a:gd name="T18" fmla="*/ 346 w 498"/>
                <a:gd name="T19" fmla="*/ 62 h 435"/>
                <a:gd name="T20" fmla="*/ 284 w 498"/>
                <a:gd name="T21" fmla="*/ 115 h 435"/>
                <a:gd name="T22" fmla="*/ 293 w 498"/>
                <a:gd name="T23" fmla="*/ 151 h 435"/>
                <a:gd name="T24" fmla="*/ 284 w 498"/>
                <a:gd name="T25" fmla="*/ 159 h 435"/>
                <a:gd name="T26" fmla="*/ 302 w 498"/>
                <a:gd name="T27" fmla="*/ 196 h 435"/>
                <a:gd name="T28" fmla="*/ 311 w 498"/>
                <a:gd name="T29" fmla="*/ 231 h 435"/>
                <a:gd name="T30" fmla="*/ 293 w 498"/>
                <a:gd name="T31" fmla="*/ 275 h 435"/>
                <a:gd name="T32" fmla="*/ 381 w 498"/>
                <a:gd name="T33" fmla="*/ 364 h 435"/>
                <a:gd name="T34" fmla="*/ 381 w 498"/>
                <a:gd name="T35" fmla="*/ 434 h 435"/>
                <a:gd name="T36" fmla="*/ 497 w 498"/>
                <a:gd name="T37" fmla="*/ 434 h 435"/>
                <a:gd name="T38" fmla="*/ 258 w 498"/>
                <a:gd name="T39" fmla="*/ 302 h 435"/>
                <a:gd name="T40" fmla="*/ 258 w 498"/>
                <a:gd name="T41" fmla="*/ 302 h 435"/>
                <a:gd name="T42" fmla="*/ 187 w 498"/>
                <a:gd name="T43" fmla="*/ 231 h 435"/>
                <a:gd name="T44" fmla="*/ 213 w 498"/>
                <a:gd name="T45" fmla="*/ 168 h 435"/>
                <a:gd name="T46" fmla="*/ 231 w 498"/>
                <a:gd name="T47" fmla="*/ 133 h 435"/>
                <a:gd name="T48" fmla="*/ 222 w 498"/>
                <a:gd name="T49" fmla="*/ 115 h 435"/>
                <a:gd name="T50" fmla="*/ 231 w 498"/>
                <a:gd name="T51" fmla="*/ 71 h 435"/>
                <a:gd name="T52" fmla="*/ 151 w 498"/>
                <a:gd name="T53" fmla="*/ 0 h 435"/>
                <a:gd name="T54" fmla="*/ 71 w 498"/>
                <a:gd name="T55" fmla="*/ 71 h 435"/>
                <a:gd name="T56" fmla="*/ 71 w 498"/>
                <a:gd name="T57" fmla="*/ 115 h 435"/>
                <a:gd name="T58" fmla="*/ 71 w 498"/>
                <a:gd name="T59" fmla="*/ 133 h 435"/>
                <a:gd name="T60" fmla="*/ 89 w 498"/>
                <a:gd name="T61" fmla="*/ 168 h 435"/>
                <a:gd name="T62" fmla="*/ 107 w 498"/>
                <a:gd name="T63" fmla="*/ 231 h 435"/>
                <a:gd name="T64" fmla="*/ 45 w 498"/>
                <a:gd name="T65" fmla="*/ 302 h 435"/>
                <a:gd name="T66" fmla="*/ 0 w 498"/>
                <a:gd name="T67" fmla="*/ 346 h 435"/>
                <a:gd name="T68" fmla="*/ 0 w 498"/>
                <a:gd name="T69" fmla="*/ 434 h 435"/>
                <a:gd name="T70" fmla="*/ 346 w 498"/>
                <a:gd name="T71" fmla="*/ 434 h 435"/>
                <a:gd name="T72" fmla="*/ 346 w 498"/>
                <a:gd name="T73" fmla="*/ 364 h 435"/>
                <a:gd name="T74" fmla="*/ 258 w 498"/>
                <a:gd name="T75" fmla="*/ 30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8" h="435">
                  <a:moveTo>
                    <a:pt x="497" y="434"/>
                  </a:moveTo>
                  <a:lnTo>
                    <a:pt x="497" y="434"/>
                  </a:lnTo>
                  <a:cubicBezTo>
                    <a:pt x="497" y="434"/>
                    <a:pt x="497" y="337"/>
                    <a:pt x="487" y="328"/>
                  </a:cubicBezTo>
                  <a:cubicBezTo>
                    <a:pt x="479" y="319"/>
                    <a:pt x="462" y="302"/>
                    <a:pt x="425" y="293"/>
                  </a:cubicBezTo>
                  <a:cubicBezTo>
                    <a:pt x="390" y="275"/>
                    <a:pt x="372" y="257"/>
                    <a:pt x="372" y="231"/>
                  </a:cubicBezTo>
                  <a:cubicBezTo>
                    <a:pt x="372" y="213"/>
                    <a:pt x="390" y="222"/>
                    <a:pt x="390" y="196"/>
                  </a:cubicBezTo>
                  <a:cubicBezTo>
                    <a:pt x="390" y="178"/>
                    <a:pt x="408" y="196"/>
                    <a:pt x="408" y="159"/>
                  </a:cubicBezTo>
                  <a:cubicBezTo>
                    <a:pt x="408" y="151"/>
                    <a:pt x="399" y="151"/>
                    <a:pt x="399" y="151"/>
                  </a:cubicBezTo>
                  <a:cubicBezTo>
                    <a:pt x="399" y="151"/>
                    <a:pt x="408" y="133"/>
                    <a:pt x="408" y="115"/>
                  </a:cubicBezTo>
                  <a:cubicBezTo>
                    <a:pt x="408" y="98"/>
                    <a:pt x="399" y="62"/>
                    <a:pt x="346" y="62"/>
                  </a:cubicBezTo>
                  <a:cubicBezTo>
                    <a:pt x="293" y="62"/>
                    <a:pt x="284" y="98"/>
                    <a:pt x="284" y="115"/>
                  </a:cubicBezTo>
                  <a:cubicBezTo>
                    <a:pt x="284" y="133"/>
                    <a:pt x="293" y="151"/>
                    <a:pt x="293" y="151"/>
                  </a:cubicBezTo>
                  <a:cubicBezTo>
                    <a:pt x="293" y="151"/>
                    <a:pt x="284" y="151"/>
                    <a:pt x="284" y="159"/>
                  </a:cubicBezTo>
                  <a:cubicBezTo>
                    <a:pt x="284" y="196"/>
                    <a:pt x="293" y="178"/>
                    <a:pt x="302" y="196"/>
                  </a:cubicBezTo>
                  <a:cubicBezTo>
                    <a:pt x="302" y="222"/>
                    <a:pt x="311" y="213"/>
                    <a:pt x="311" y="231"/>
                  </a:cubicBezTo>
                  <a:cubicBezTo>
                    <a:pt x="311" y="249"/>
                    <a:pt x="311" y="266"/>
                    <a:pt x="293" y="275"/>
                  </a:cubicBezTo>
                  <a:cubicBezTo>
                    <a:pt x="372" y="319"/>
                    <a:pt x="381" y="319"/>
                    <a:pt x="381" y="364"/>
                  </a:cubicBezTo>
                  <a:cubicBezTo>
                    <a:pt x="381" y="434"/>
                    <a:pt x="381" y="434"/>
                    <a:pt x="381" y="434"/>
                  </a:cubicBezTo>
                  <a:lnTo>
                    <a:pt x="497" y="434"/>
                  </a:lnTo>
                  <a:close/>
                  <a:moveTo>
                    <a:pt x="258" y="302"/>
                  </a:moveTo>
                  <a:lnTo>
                    <a:pt x="258" y="302"/>
                  </a:lnTo>
                  <a:cubicBezTo>
                    <a:pt x="204" y="284"/>
                    <a:pt x="187" y="266"/>
                    <a:pt x="187" y="231"/>
                  </a:cubicBezTo>
                  <a:cubicBezTo>
                    <a:pt x="187" y="204"/>
                    <a:pt x="204" y="213"/>
                    <a:pt x="213" y="168"/>
                  </a:cubicBezTo>
                  <a:cubicBezTo>
                    <a:pt x="213" y="159"/>
                    <a:pt x="231" y="168"/>
                    <a:pt x="231" y="133"/>
                  </a:cubicBezTo>
                  <a:cubicBezTo>
                    <a:pt x="231" y="115"/>
                    <a:pt x="222" y="115"/>
                    <a:pt x="222" y="115"/>
                  </a:cubicBezTo>
                  <a:cubicBezTo>
                    <a:pt x="222" y="115"/>
                    <a:pt x="222" y="89"/>
                    <a:pt x="231" y="71"/>
                  </a:cubicBezTo>
                  <a:cubicBezTo>
                    <a:pt x="231" y="53"/>
                    <a:pt x="213" y="0"/>
                    <a:pt x="151" y="0"/>
                  </a:cubicBezTo>
                  <a:cubicBezTo>
                    <a:pt x="80" y="0"/>
                    <a:pt x="71" y="53"/>
                    <a:pt x="71" y="71"/>
                  </a:cubicBezTo>
                  <a:cubicBezTo>
                    <a:pt x="71" y="89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33"/>
                  </a:cubicBezTo>
                  <a:cubicBezTo>
                    <a:pt x="71" y="168"/>
                    <a:pt x="80" y="159"/>
                    <a:pt x="89" y="168"/>
                  </a:cubicBezTo>
                  <a:cubicBezTo>
                    <a:pt x="89" y="213"/>
                    <a:pt x="107" y="204"/>
                    <a:pt x="107" y="231"/>
                  </a:cubicBezTo>
                  <a:cubicBezTo>
                    <a:pt x="107" y="266"/>
                    <a:pt x="89" y="284"/>
                    <a:pt x="45" y="302"/>
                  </a:cubicBezTo>
                  <a:cubicBezTo>
                    <a:pt x="27" y="310"/>
                    <a:pt x="0" y="319"/>
                    <a:pt x="0" y="34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346" y="434"/>
                    <a:pt x="346" y="434"/>
                    <a:pt x="346" y="434"/>
                  </a:cubicBezTo>
                  <a:cubicBezTo>
                    <a:pt x="346" y="434"/>
                    <a:pt x="346" y="381"/>
                    <a:pt x="346" y="364"/>
                  </a:cubicBezTo>
                  <a:cubicBezTo>
                    <a:pt x="346" y="346"/>
                    <a:pt x="302" y="328"/>
                    <a:pt x="258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8" name="Freeform 48"/>
            <p:cNvSpPr>
              <a:spLocks noChangeArrowheads="1"/>
            </p:cNvSpPr>
            <p:nvPr/>
          </p:nvSpPr>
          <p:spPr bwMode="auto">
            <a:xfrm>
              <a:off x="6509821" y="2130631"/>
              <a:ext cx="233874" cy="175984"/>
            </a:xfrm>
            <a:custGeom>
              <a:avLst/>
              <a:gdLst>
                <a:gd name="T0" fmla="*/ 444 w 445"/>
                <a:gd name="T1" fmla="*/ 336 h 337"/>
                <a:gd name="T2" fmla="*/ 444 w 445"/>
                <a:gd name="T3" fmla="*/ 336 h 337"/>
                <a:gd name="T4" fmla="*/ 178 w 445"/>
                <a:gd name="T5" fmla="*/ 98 h 337"/>
                <a:gd name="T6" fmla="*/ 178 w 445"/>
                <a:gd name="T7" fmla="*/ 0 h 337"/>
                <a:gd name="T8" fmla="*/ 0 w 445"/>
                <a:gd name="T9" fmla="*/ 159 h 337"/>
                <a:gd name="T10" fmla="*/ 178 w 445"/>
                <a:gd name="T11" fmla="*/ 327 h 337"/>
                <a:gd name="T12" fmla="*/ 178 w 445"/>
                <a:gd name="T13" fmla="*/ 221 h 337"/>
                <a:gd name="T14" fmla="*/ 444 w 445"/>
                <a:gd name="T15" fmla="*/ 33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" h="337">
                  <a:moveTo>
                    <a:pt x="444" y="336"/>
                  </a:moveTo>
                  <a:lnTo>
                    <a:pt x="444" y="336"/>
                  </a:lnTo>
                  <a:cubicBezTo>
                    <a:pt x="444" y="336"/>
                    <a:pt x="399" y="98"/>
                    <a:pt x="178" y="98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78" y="327"/>
                    <a:pt x="178" y="327"/>
                    <a:pt x="178" y="327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293" y="221"/>
                    <a:pt x="381" y="230"/>
                    <a:pt x="444" y="3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9" name="Freeform 49"/>
            <p:cNvSpPr>
              <a:spLocks noChangeArrowheads="1"/>
            </p:cNvSpPr>
            <p:nvPr/>
          </p:nvSpPr>
          <p:spPr bwMode="auto">
            <a:xfrm>
              <a:off x="7551829" y="2130631"/>
              <a:ext cx="233874" cy="175984"/>
            </a:xfrm>
            <a:custGeom>
              <a:avLst/>
              <a:gdLst>
                <a:gd name="T0" fmla="*/ 266 w 444"/>
                <a:gd name="T1" fmla="*/ 221 h 337"/>
                <a:gd name="T2" fmla="*/ 266 w 444"/>
                <a:gd name="T3" fmla="*/ 221 h 337"/>
                <a:gd name="T4" fmla="*/ 266 w 444"/>
                <a:gd name="T5" fmla="*/ 327 h 337"/>
                <a:gd name="T6" fmla="*/ 443 w 444"/>
                <a:gd name="T7" fmla="*/ 159 h 337"/>
                <a:gd name="T8" fmla="*/ 266 w 444"/>
                <a:gd name="T9" fmla="*/ 0 h 337"/>
                <a:gd name="T10" fmla="*/ 266 w 444"/>
                <a:gd name="T11" fmla="*/ 98 h 337"/>
                <a:gd name="T12" fmla="*/ 0 w 444"/>
                <a:gd name="T13" fmla="*/ 336 h 337"/>
                <a:gd name="T14" fmla="*/ 266 w 444"/>
                <a:gd name="T15" fmla="*/ 22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337">
                  <a:moveTo>
                    <a:pt x="266" y="221"/>
                  </a:moveTo>
                  <a:lnTo>
                    <a:pt x="266" y="221"/>
                  </a:lnTo>
                  <a:cubicBezTo>
                    <a:pt x="266" y="327"/>
                    <a:pt x="266" y="327"/>
                    <a:pt x="266" y="327"/>
                  </a:cubicBezTo>
                  <a:cubicBezTo>
                    <a:pt x="443" y="159"/>
                    <a:pt x="443" y="159"/>
                    <a:pt x="443" y="159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45" y="98"/>
                    <a:pt x="0" y="336"/>
                    <a:pt x="0" y="336"/>
                  </a:cubicBezTo>
                  <a:cubicBezTo>
                    <a:pt x="62" y="230"/>
                    <a:pt x="151" y="221"/>
                    <a:pt x="266" y="22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0" name="Freeform 50"/>
            <p:cNvSpPr>
              <a:spLocks noChangeArrowheads="1"/>
            </p:cNvSpPr>
            <p:nvPr/>
          </p:nvSpPr>
          <p:spPr bwMode="auto">
            <a:xfrm>
              <a:off x="1295149" y="2102844"/>
              <a:ext cx="233874" cy="231558"/>
            </a:xfrm>
            <a:custGeom>
              <a:avLst/>
              <a:gdLst>
                <a:gd name="T0" fmla="*/ 257 w 444"/>
                <a:gd name="T1" fmla="*/ 257 h 443"/>
                <a:gd name="T2" fmla="*/ 257 w 444"/>
                <a:gd name="T3" fmla="*/ 257 h 443"/>
                <a:gd name="T4" fmla="*/ 160 w 444"/>
                <a:gd name="T5" fmla="*/ 310 h 443"/>
                <a:gd name="T6" fmla="*/ 62 w 444"/>
                <a:gd name="T7" fmla="*/ 310 h 443"/>
                <a:gd name="T8" fmla="*/ 71 w 444"/>
                <a:gd name="T9" fmla="*/ 407 h 443"/>
                <a:gd name="T10" fmla="*/ 310 w 444"/>
                <a:gd name="T11" fmla="*/ 310 h 443"/>
                <a:gd name="T12" fmla="*/ 416 w 444"/>
                <a:gd name="T13" fmla="*/ 61 h 443"/>
                <a:gd name="T14" fmla="*/ 319 w 444"/>
                <a:gd name="T15" fmla="*/ 53 h 443"/>
                <a:gd name="T16" fmla="*/ 319 w 444"/>
                <a:gd name="T17" fmla="*/ 151 h 443"/>
                <a:gd name="T18" fmla="*/ 257 w 444"/>
                <a:gd name="T19" fmla="*/ 25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43">
                  <a:moveTo>
                    <a:pt x="257" y="257"/>
                  </a:moveTo>
                  <a:lnTo>
                    <a:pt x="257" y="257"/>
                  </a:lnTo>
                  <a:cubicBezTo>
                    <a:pt x="222" y="292"/>
                    <a:pt x="177" y="327"/>
                    <a:pt x="160" y="310"/>
                  </a:cubicBezTo>
                  <a:cubicBezTo>
                    <a:pt x="133" y="283"/>
                    <a:pt x="115" y="265"/>
                    <a:pt x="62" y="310"/>
                  </a:cubicBezTo>
                  <a:cubicBezTo>
                    <a:pt x="0" y="354"/>
                    <a:pt x="44" y="389"/>
                    <a:pt x="71" y="407"/>
                  </a:cubicBezTo>
                  <a:cubicBezTo>
                    <a:pt x="97" y="442"/>
                    <a:pt x="204" y="416"/>
                    <a:pt x="310" y="310"/>
                  </a:cubicBezTo>
                  <a:cubicBezTo>
                    <a:pt x="416" y="204"/>
                    <a:pt x="443" y="97"/>
                    <a:pt x="416" y="61"/>
                  </a:cubicBezTo>
                  <a:cubicBezTo>
                    <a:pt x="390" y="35"/>
                    <a:pt x="363" y="0"/>
                    <a:pt x="319" y="53"/>
                  </a:cubicBezTo>
                  <a:cubicBezTo>
                    <a:pt x="275" y="106"/>
                    <a:pt x="293" y="123"/>
                    <a:pt x="319" y="151"/>
                  </a:cubicBezTo>
                  <a:cubicBezTo>
                    <a:pt x="337" y="167"/>
                    <a:pt x="302" y="212"/>
                    <a:pt x="257" y="25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1" name="Freeform 51"/>
            <p:cNvSpPr>
              <a:spLocks noChangeArrowheads="1"/>
            </p:cNvSpPr>
            <p:nvPr/>
          </p:nvSpPr>
          <p:spPr bwMode="auto">
            <a:xfrm>
              <a:off x="3379166" y="2144525"/>
              <a:ext cx="243136" cy="150513"/>
            </a:xfrm>
            <a:custGeom>
              <a:avLst/>
              <a:gdLst>
                <a:gd name="T0" fmla="*/ 18 w 461"/>
                <a:gd name="T1" fmla="*/ 27 h 285"/>
                <a:gd name="T2" fmla="*/ 18 w 461"/>
                <a:gd name="T3" fmla="*/ 27 h 285"/>
                <a:gd name="T4" fmla="*/ 203 w 461"/>
                <a:gd name="T5" fmla="*/ 125 h 285"/>
                <a:gd name="T6" fmla="*/ 231 w 461"/>
                <a:gd name="T7" fmla="*/ 133 h 285"/>
                <a:gd name="T8" fmla="*/ 248 w 461"/>
                <a:gd name="T9" fmla="*/ 125 h 285"/>
                <a:gd name="T10" fmla="*/ 434 w 461"/>
                <a:gd name="T11" fmla="*/ 27 h 285"/>
                <a:gd name="T12" fmla="*/ 443 w 461"/>
                <a:gd name="T13" fmla="*/ 0 h 285"/>
                <a:gd name="T14" fmla="*/ 18 w 461"/>
                <a:gd name="T15" fmla="*/ 0 h 285"/>
                <a:gd name="T16" fmla="*/ 18 w 461"/>
                <a:gd name="T17" fmla="*/ 27 h 285"/>
                <a:gd name="T18" fmla="*/ 443 w 461"/>
                <a:gd name="T19" fmla="*/ 80 h 285"/>
                <a:gd name="T20" fmla="*/ 443 w 461"/>
                <a:gd name="T21" fmla="*/ 80 h 285"/>
                <a:gd name="T22" fmla="*/ 248 w 461"/>
                <a:gd name="T23" fmla="*/ 178 h 285"/>
                <a:gd name="T24" fmla="*/ 231 w 461"/>
                <a:gd name="T25" fmla="*/ 178 h 285"/>
                <a:gd name="T26" fmla="*/ 203 w 461"/>
                <a:gd name="T27" fmla="*/ 178 h 285"/>
                <a:gd name="T28" fmla="*/ 18 w 461"/>
                <a:gd name="T29" fmla="*/ 80 h 285"/>
                <a:gd name="T30" fmla="*/ 9 w 461"/>
                <a:gd name="T31" fmla="*/ 80 h 285"/>
                <a:gd name="T32" fmla="*/ 9 w 461"/>
                <a:gd name="T33" fmla="*/ 266 h 285"/>
                <a:gd name="T34" fmla="*/ 35 w 461"/>
                <a:gd name="T35" fmla="*/ 284 h 285"/>
                <a:gd name="T36" fmla="*/ 425 w 461"/>
                <a:gd name="T37" fmla="*/ 284 h 285"/>
                <a:gd name="T38" fmla="*/ 452 w 461"/>
                <a:gd name="T39" fmla="*/ 266 h 285"/>
                <a:gd name="T40" fmla="*/ 452 w 461"/>
                <a:gd name="T41" fmla="*/ 80 h 285"/>
                <a:gd name="T42" fmla="*/ 443 w 461"/>
                <a:gd name="T43" fmla="*/ 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1" h="285">
                  <a:moveTo>
                    <a:pt x="18" y="27"/>
                  </a:moveTo>
                  <a:lnTo>
                    <a:pt x="18" y="27"/>
                  </a:lnTo>
                  <a:cubicBezTo>
                    <a:pt x="35" y="35"/>
                    <a:pt x="203" y="125"/>
                    <a:pt x="203" y="125"/>
                  </a:cubicBezTo>
                  <a:cubicBezTo>
                    <a:pt x="212" y="133"/>
                    <a:pt x="221" y="133"/>
                    <a:pt x="231" y="133"/>
                  </a:cubicBezTo>
                  <a:cubicBezTo>
                    <a:pt x="239" y="133"/>
                    <a:pt x="248" y="133"/>
                    <a:pt x="248" y="125"/>
                  </a:cubicBezTo>
                  <a:cubicBezTo>
                    <a:pt x="256" y="125"/>
                    <a:pt x="425" y="35"/>
                    <a:pt x="434" y="27"/>
                  </a:cubicBezTo>
                  <a:cubicBezTo>
                    <a:pt x="452" y="18"/>
                    <a:pt x="460" y="0"/>
                    <a:pt x="4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8"/>
                    <a:pt x="18" y="27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434" y="80"/>
                    <a:pt x="256" y="169"/>
                    <a:pt x="248" y="178"/>
                  </a:cubicBezTo>
                  <a:cubicBezTo>
                    <a:pt x="248" y="178"/>
                    <a:pt x="239" y="178"/>
                    <a:pt x="231" y="178"/>
                  </a:cubicBezTo>
                  <a:cubicBezTo>
                    <a:pt x="221" y="178"/>
                    <a:pt x="212" y="178"/>
                    <a:pt x="203" y="178"/>
                  </a:cubicBezTo>
                  <a:cubicBezTo>
                    <a:pt x="194" y="169"/>
                    <a:pt x="27" y="80"/>
                    <a:pt x="18" y="80"/>
                  </a:cubicBezTo>
                  <a:cubicBezTo>
                    <a:pt x="9" y="72"/>
                    <a:pt x="9" y="80"/>
                    <a:pt x="9" y="80"/>
                  </a:cubicBezTo>
                  <a:cubicBezTo>
                    <a:pt x="9" y="88"/>
                    <a:pt x="9" y="266"/>
                    <a:pt x="9" y="266"/>
                  </a:cubicBezTo>
                  <a:cubicBezTo>
                    <a:pt x="9" y="275"/>
                    <a:pt x="18" y="284"/>
                    <a:pt x="35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43" y="284"/>
                    <a:pt x="452" y="275"/>
                    <a:pt x="452" y="266"/>
                  </a:cubicBezTo>
                  <a:cubicBezTo>
                    <a:pt x="452" y="266"/>
                    <a:pt x="452" y="88"/>
                    <a:pt x="452" y="80"/>
                  </a:cubicBezTo>
                  <a:cubicBezTo>
                    <a:pt x="452" y="80"/>
                    <a:pt x="452" y="72"/>
                    <a:pt x="443" y="8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2" name="Freeform 52"/>
            <p:cNvSpPr>
              <a:spLocks noChangeArrowheads="1"/>
            </p:cNvSpPr>
            <p:nvPr/>
          </p:nvSpPr>
          <p:spPr bwMode="auto">
            <a:xfrm>
              <a:off x="5453920" y="2088950"/>
              <a:ext cx="252398" cy="261661"/>
            </a:xfrm>
            <a:custGeom>
              <a:avLst/>
              <a:gdLst>
                <a:gd name="T0" fmla="*/ 133 w 479"/>
                <a:gd name="T1" fmla="*/ 497 h 498"/>
                <a:gd name="T2" fmla="*/ 133 w 479"/>
                <a:gd name="T3" fmla="*/ 497 h 498"/>
                <a:gd name="T4" fmla="*/ 53 w 479"/>
                <a:gd name="T5" fmla="*/ 460 h 498"/>
                <a:gd name="T6" fmla="*/ 53 w 479"/>
                <a:gd name="T7" fmla="*/ 284 h 498"/>
                <a:gd name="T8" fmla="*/ 301 w 479"/>
                <a:gd name="T9" fmla="*/ 35 h 498"/>
                <a:gd name="T10" fmla="*/ 390 w 479"/>
                <a:gd name="T11" fmla="*/ 9 h 498"/>
                <a:gd name="T12" fmla="*/ 452 w 479"/>
                <a:gd name="T13" fmla="*/ 71 h 498"/>
                <a:gd name="T14" fmla="*/ 425 w 479"/>
                <a:gd name="T15" fmla="*/ 159 h 498"/>
                <a:gd name="T16" fmla="*/ 195 w 479"/>
                <a:gd name="T17" fmla="*/ 390 h 498"/>
                <a:gd name="T18" fmla="*/ 150 w 479"/>
                <a:gd name="T19" fmla="*/ 416 h 498"/>
                <a:gd name="T20" fmla="*/ 106 w 479"/>
                <a:gd name="T21" fmla="*/ 399 h 498"/>
                <a:gd name="T22" fmla="*/ 115 w 479"/>
                <a:gd name="T23" fmla="*/ 319 h 498"/>
                <a:gd name="T24" fmla="*/ 284 w 479"/>
                <a:gd name="T25" fmla="*/ 150 h 498"/>
                <a:gd name="T26" fmla="*/ 309 w 479"/>
                <a:gd name="T27" fmla="*/ 150 h 498"/>
                <a:gd name="T28" fmla="*/ 309 w 479"/>
                <a:gd name="T29" fmla="*/ 178 h 498"/>
                <a:gd name="T30" fmla="*/ 142 w 479"/>
                <a:gd name="T31" fmla="*/ 345 h 498"/>
                <a:gd name="T32" fmla="*/ 133 w 479"/>
                <a:gd name="T33" fmla="*/ 381 h 498"/>
                <a:gd name="T34" fmla="*/ 142 w 479"/>
                <a:gd name="T35" fmla="*/ 381 h 498"/>
                <a:gd name="T36" fmla="*/ 168 w 479"/>
                <a:gd name="T37" fmla="*/ 372 h 498"/>
                <a:gd name="T38" fmla="*/ 399 w 479"/>
                <a:gd name="T39" fmla="*/ 133 h 498"/>
                <a:gd name="T40" fmla="*/ 416 w 479"/>
                <a:gd name="T41" fmla="*/ 80 h 498"/>
                <a:gd name="T42" fmla="*/ 381 w 479"/>
                <a:gd name="T43" fmla="*/ 44 h 498"/>
                <a:gd name="T44" fmla="*/ 328 w 479"/>
                <a:gd name="T45" fmla="*/ 62 h 498"/>
                <a:gd name="T46" fmla="*/ 80 w 479"/>
                <a:gd name="T47" fmla="*/ 301 h 498"/>
                <a:gd name="T48" fmla="*/ 80 w 479"/>
                <a:gd name="T49" fmla="*/ 434 h 498"/>
                <a:gd name="T50" fmla="*/ 203 w 479"/>
                <a:gd name="T51" fmla="*/ 425 h 498"/>
                <a:gd name="T52" fmla="*/ 452 w 479"/>
                <a:gd name="T53" fmla="*/ 186 h 498"/>
                <a:gd name="T54" fmla="*/ 478 w 479"/>
                <a:gd name="T55" fmla="*/ 186 h 498"/>
                <a:gd name="T56" fmla="*/ 478 w 479"/>
                <a:gd name="T57" fmla="*/ 203 h 498"/>
                <a:gd name="T58" fmla="*/ 230 w 479"/>
                <a:gd name="T59" fmla="*/ 452 h 498"/>
                <a:gd name="T60" fmla="*/ 133 w 479"/>
                <a:gd name="T61" fmla="*/ 4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498">
                  <a:moveTo>
                    <a:pt x="133" y="497"/>
                  </a:moveTo>
                  <a:lnTo>
                    <a:pt x="133" y="497"/>
                  </a:lnTo>
                  <a:cubicBezTo>
                    <a:pt x="106" y="497"/>
                    <a:pt x="71" y="478"/>
                    <a:pt x="53" y="460"/>
                  </a:cubicBezTo>
                  <a:cubicBezTo>
                    <a:pt x="9" y="416"/>
                    <a:pt x="0" y="337"/>
                    <a:pt x="53" y="284"/>
                  </a:cubicBezTo>
                  <a:cubicBezTo>
                    <a:pt x="89" y="248"/>
                    <a:pt x="230" y="106"/>
                    <a:pt x="301" y="35"/>
                  </a:cubicBezTo>
                  <a:cubicBezTo>
                    <a:pt x="328" y="9"/>
                    <a:pt x="363" y="0"/>
                    <a:pt x="390" y="9"/>
                  </a:cubicBezTo>
                  <a:cubicBezTo>
                    <a:pt x="416" y="18"/>
                    <a:pt x="443" y="44"/>
                    <a:pt x="452" y="71"/>
                  </a:cubicBezTo>
                  <a:cubicBezTo>
                    <a:pt x="461" y="97"/>
                    <a:pt x="452" y="133"/>
                    <a:pt x="425" y="159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177" y="407"/>
                    <a:pt x="159" y="416"/>
                    <a:pt x="150" y="416"/>
                  </a:cubicBezTo>
                  <a:cubicBezTo>
                    <a:pt x="133" y="416"/>
                    <a:pt x="115" y="416"/>
                    <a:pt x="106" y="399"/>
                  </a:cubicBezTo>
                  <a:cubicBezTo>
                    <a:pt x="89" y="381"/>
                    <a:pt x="89" y="354"/>
                    <a:pt x="115" y="319"/>
                  </a:cubicBezTo>
                  <a:cubicBezTo>
                    <a:pt x="284" y="150"/>
                    <a:pt x="284" y="150"/>
                    <a:pt x="284" y="150"/>
                  </a:cubicBezTo>
                  <a:cubicBezTo>
                    <a:pt x="293" y="150"/>
                    <a:pt x="301" y="150"/>
                    <a:pt x="309" y="150"/>
                  </a:cubicBezTo>
                  <a:cubicBezTo>
                    <a:pt x="309" y="159"/>
                    <a:pt x="309" y="168"/>
                    <a:pt x="309" y="178"/>
                  </a:cubicBezTo>
                  <a:cubicBezTo>
                    <a:pt x="142" y="345"/>
                    <a:pt x="142" y="345"/>
                    <a:pt x="142" y="345"/>
                  </a:cubicBezTo>
                  <a:cubicBezTo>
                    <a:pt x="124" y="354"/>
                    <a:pt x="124" y="372"/>
                    <a:pt x="133" y="381"/>
                  </a:cubicBezTo>
                  <a:lnTo>
                    <a:pt x="142" y="381"/>
                  </a:lnTo>
                  <a:cubicBezTo>
                    <a:pt x="150" y="381"/>
                    <a:pt x="159" y="372"/>
                    <a:pt x="168" y="372"/>
                  </a:cubicBezTo>
                  <a:cubicBezTo>
                    <a:pt x="399" y="133"/>
                    <a:pt x="399" y="133"/>
                    <a:pt x="399" y="133"/>
                  </a:cubicBezTo>
                  <a:cubicBezTo>
                    <a:pt x="416" y="115"/>
                    <a:pt x="425" y="97"/>
                    <a:pt x="416" y="80"/>
                  </a:cubicBezTo>
                  <a:cubicBezTo>
                    <a:pt x="416" y="62"/>
                    <a:pt x="399" y="44"/>
                    <a:pt x="381" y="44"/>
                  </a:cubicBezTo>
                  <a:cubicBezTo>
                    <a:pt x="363" y="35"/>
                    <a:pt x="346" y="44"/>
                    <a:pt x="328" y="62"/>
                  </a:cubicBezTo>
                  <a:cubicBezTo>
                    <a:pt x="256" y="133"/>
                    <a:pt x="115" y="275"/>
                    <a:pt x="80" y="301"/>
                  </a:cubicBezTo>
                  <a:cubicBezTo>
                    <a:pt x="36" y="354"/>
                    <a:pt x="44" y="407"/>
                    <a:pt x="80" y="434"/>
                  </a:cubicBezTo>
                  <a:cubicBezTo>
                    <a:pt x="106" y="460"/>
                    <a:pt x="159" y="478"/>
                    <a:pt x="203" y="42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61" y="178"/>
                    <a:pt x="469" y="178"/>
                    <a:pt x="478" y="186"/>
                  </a:cubicBezTo>
                  <a:lnTo>
                    <a:pt x="478" y="203"/>
                  </a:lnTo>
                  <a:cubicBezTo>
                    <a:pt x="230" y="452"/>
                    <a:pt x="230" y="452"/>
                    <a:pt x="230" y="452"/>
                  </a:cubicBezTo>
                  <a:cubicBezTo>
                    <a:pt x="203" y="478"/>
                    <a:pt x="168" y="497"/>
                    <a:pt x="133" y="4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3" name="Freeform 53"/>
            <p:cNvSpPr>
              <a:spLocks noChangeArrowheads="1"/>
            </p:cNvSpPr>
            <p:nvPr/>
          </p:nvSpPr>
          <p:spPr bwMode="auto">
            <a:xfrm>
              <a:off x="7016932" y="2130631"/>
              <a:ext cx="261659" cy="175984"/>
            </a:xfrm>
            <a:custGeom>
              <a:avLst/>
              <a:gdLst>
                <a:gd name="T0" fmla="*/ 177 w 497"/>
                <a:gd name="T1" fmla="*/ 70 h 337"/>
                <a:gd name="T2" fmla="*/ 177 w 497"/>
                <a:gd name="T3" fmla="*/ 70 h 337"/>
                <a:gd name="T4" fmla="*/ 177 w 497"/>
                <a:gd name="T5" fmla="*/ 0 h 337"/>
                <a:gd name="T6" fmla="*/ 0 w 497"/>
                <a:gd name="T7" fmla="*/ 159 h 337"/>
                <a:gd name="T8" fmla="*/ 177 w 497"/>
                <a:gd name="T9" fmla="*/ 327 h 337"/>
                <a:gd name="T10" fmla="*/ 177 w 497"/>
                <a:gd name="T11" fmla="*/ 257 h 337"/>
                <a:gd name="T12" fmla="*/ 71 w 497"/>
                <a:gd name="T13" fmla="*/ 159 h 337"/>
                <a:gd name="T14" fmla="*/ 177 w 497"/>
                <a:gd name="T15" fmla="*/ 70 h 337"/>
                <a:gd name="T16" fmla="*/ 301 w 497"/>
                <a:gd name="T17" fmla="*/ 98 h 337"/>
                <a:gd name="T18" fmla="*/ 301 w 497"/>
                <a:gd name="T19" fmla="*/ 98 h 337"/>
                <a:gd name="T20" fmla="*/ 301 w 497"/>
                <a:gd name="T21" fmla="*/ 0 h 337"/>
                <a:gd name="T22" fmla="*/ 124 w 497"/>
                <a:gd name="T23" fmla="*/ 159 h 337"/>
                <a:gd name="T24" fmla="*/ 301 w 497"/>
                <a:gd name="T25" fmla="*/ 327 h 337"/>
                <a:gd name="T26" fmla="*/ 301 w 497"/>
                <a:gd name="T27" fmla="*/ 221 h 337"/>
                <a:gd name="T28" fmla="*/ 496 w 497"/>
                <a:gd name="T29" fmla="*/ 336 h 337"/>
                <a:gd name="T30" fmla="*/ 301 w 497"/>
                <a:gd name="T31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7" h="337">
                  <a:moveTo>
                    <a:pt x="177" y="70"/>
                  </a:moveTo>
                  <a:lnTo>
                    <a:pt x="177" y="70"/>
                  </a:lnTo>
                  <a:cubicBezTo>
                    <a:pt x="177" y="0"/>
                    <a:pt x="177" y="0"/>
                    <a:pt x="177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77" y="327"/>
                    <a:pt x="177" y="327"/>
                    <a:pt x="177" y="327"/>
                  </a:cubicBezTo>
                  <a:cubicBezTo>
                    <a:pt x="177" y="257"/>
                    <a:pt x="177" y="257"/>
                    <a:pt x="177" y="257"/>
                  </a:cubicBezTo>
                  <a:cubicBezTo>
                    <a:pt x="71" y="159"/>
                    <a:pt x="71" y="159"/>
                    <a:pt x="71" y="159"/>
                  </a:cubicBezTo>
                  <a:lnTo>
                    <a:pt x="177" y="70"/>
                  </a:lnTo>
                  <a:close/>
                  <a:moveTo>
                    <a:pt x="301" y="98"/>
                  </a:moveTo>
                  <a:lnTo>
                    <a:pt x="301" y="98"/>
                  </a:lnTo>
                  <a:cubicBezTo>
                    <a:pt x="301" y="0"/>
                    <a:pt x="301" y="0"/>
                    <a:pt x="301" y="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301" y="327"/>
                    <a:pt x="301" y="327"/>
                    <a:pt x="301" y="327"/>
                  </a:cubicBezTo>
                  <a:cubicBezTo>
                    <a:pt x="301" y="221"/>
                    <a:pt x="301" y="221"/>
                    <a:pt x="301" y="221"/>
                  </a:cubicBezTo>
                  <a:cubicBezTo>
                    <a:pt x="381" y="221"/>
                    <a:pt x="435" y="230"/>
                    <a:pt x="496" y="336"/>
                  </a:cubicBezTo>
                  <a:cubicBezTo>
                    <a:pt x="496" y="336"/>
                    <a:pt x="488" y="98"/>
                    <a:pt x="301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4" name="Freeform 54"/>
            <p:cNvSpPr>
              <a:spLocks noChangeArrowheads="1"/>
            </p:cNvSpPr>
            <p:nvPr/>
          </p:nvSpPr>
          <p:spPr bwMode="auto">
            <a:xfrm>
              <a:off x="2848901" y="2102844"/>
              <a:ext cx="261659" cy="231558"/>
            </a:xfrm>
            <a:custGeom>
              <a:avLst/>
              <a:gdLst>
                <a:gd name="T0" fmla="*/ 212 w 497"/>
                <a:gd name="T1" fmla="*/ 0 h 443"/>
                <a:gd name="T2" fmla="*/ 212 w 497"/>
                <a:gd name="T3" fmla="*/ 0 h 443"/>
                <a:gd name="T4" fmla="*/ 186 w 497"/>
                <a:gd name="T5" fmla="*/ 0 h 443"/>
                <a:gd name="T6" fmla="*/ 177 w 497"/>
                <a:gd name="T7" fmla="*/ 8 h 443"/>
                <a:gd name="T8" fmla="*/ 177 w 497"/>
                <a:gd name="T9" fmla="*/ 106 h 443"/>
                <a:gd name="T10" fmla="*/ 88 w 497"/>
                <a:gd name="T11" fmla="*/ 106 h 443"/>
                <a:gd name="T12" fmla="*/ 80 w 497"/>
                <a:gd name="T13" fmla="*/ 106 h 443"/>
                <a:gd name="T14" fmla="*/ 62 w 497"/>
                <a:gd name="T15" fmla="*/ 114 h 443"/>
                <a:gd name="T16" fmla="*/ 0 w 497"/>
                <a:gd name="T17" fmla="*/ 151 h 443"/>
                <a:gd name="T18" fmla="*/ 0 w 497"/>
                <a:gd name="T19" fmla="*/ 159 h 443"/>
                <a:gd name="T20" fmla="*/ 0 w 497"/>
                <a:gd name="T21" fmla="*/ 167 h 443"/>
                <a:gd name="T22" fmla="*/ 62 w 497"/>
                <a:gd name="T23" fmla="*/ 212 h 443"/>
                <a:gd name="T24" fmla="*/ 80 w 497"/>
                <a:gd name="T25" fmla="*/ 212 h 443"/>
                <a:gd name="T26" fmla="*/ 88 w 497"/>
                <a:gd name="T27" fmla="*/ 221 h 443"/>
                <a:gd name="T28" fmla="*/ 177 w 497"/>
                <a:gd name="T29" fmla="*/ 221 h 443"/>
                <a:gd name="T30" fmla="*/ 177 w 497"/>
                <a:gd name="T31" fmla="*/ 433 h 443"/>
                <a:gd name="T32" fmla="*/ 186 w 497"/>
                <a:gd name="T33" fmla="*/ 442 h 443"/>
                <a:gd name="T34" fmla="*/ 212 w 497"/>
                <a:gd name="T35" fmla="*/ 442 h 443"/>
                <a:gd name="T36" fmla="*/ 221 w 497"/>
                <a:gd name="T37" fmla="*/ 433 h 443"/>
                <a:gd name="T38" fmla="*/ 221 w 497"/>
                <a:gd name="T39" fmla="*/ 8 h 443"/>
                <a:gd name="T40" fmla="*/ 212 w 497"/>
                <a:gd name="T41" fmla="*/ 0 h 443"/>
                <a:gd name="T42" fmla="*/ 487 w 497"/>
                <a:gd name="T43" fmla="*/ 106 h 443"/>
                <a:gd name="T44" fmla="*/ 487 w 497"/>
                <a:gd name="T45" fmla="*/ 106 h 443"/>
                <a:gd name="T46" fmla="*/ 434 w 497"/>
                <a:gd name="T47" fmla="*/ 61 h 443"/>
                <a:gd name="T48" fmla="*/ 416 w 497"/>
                <a:gd name="T49" fmla="*/ 53 h 443"/>
                <a:gd name="T50" fmla="*/ 407 w 497"/>
                <a:gd name="T51" fmla="*/ 53 h 443"/>
                <a:gd name="T52" fmla="*/ 239 w 497"/>
                <a:gd name="T53" fmla="*/ 53 h 443"/>
                <a:gd name="T54" fmla="*/ 256 w 497"/>
                <a:gd name="T55" fmla="*/ 167 h 443"/>
                <a:gd name="T56" fmla="*/ 407 w 497"/>
                <a:gd name="T57" fmla="*/ 167 h 443"/>
                <a:gd name="T58" fmla="*/ 416 w 497"/>
                <a:gd name="T59" fmla="*/ 167 h 443"/>
                <a:gd name="T60" fmla="*/ 434 w 497"/>
                <a:gd name="T61" fmla="*/ 159 h 443"/>
                <a:gd name="T62" fmla="*/ 487 w 497"/>
                <a:gd name="T63" fmla="*/ 123 h 443"/>
                <a:gd name="T64" fmla="*/ 496 w 497"/>
                <a:gd name="T65" fmla="*/ 114 h 443"/>
                <a:gd name="T66" fmla="*/ 487 w 497"/>
                <a:gd name="T67" fmla="*/ 10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3">
                  <a:moveTo>
                    <a:pt x="212" y="0"/>
                  </a:moveTo>
                  <a:lnTo>
                    <a:pt x="212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77" y="8"/>
                  </a:lnTo>
                  <a:cubicBezTo>
                    <a:pt x="177" y="106"/>
                    <a:pt x="177" y="106"/>
                    <a:pt x="177" y="106"/>
                  </a:cubicBezTo>
                  <a:cubicBezTo>
                    <a:pt x="88" y="106"/>
                    <a:pt x="88" y="106"/>
                    <a:pt x="88" y="106"/>
                  </a:cubicBezTo>
                  <a:lnTo>
                    <a:pt x="80" y="106"/>
                  </a:lnTo>
                  <a:cubicBezTo>
                    <a:pt x="71" y="106"/>
                    <a:pt x="71" y="106"/>
                    <a:pt x="62" y="11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71" y="212"/>
                    <a:pt x="71" y="212"/>
                    <a:pt x="80" y="212"/>
                  </a:cubicBezTo>
                  <a:cubicBezTo>
                    <a:pt x="80" y="221"/>
                    <a:pt x="88" y="221"/>
                    <a:pt x="88" y="221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177" y="433"/>
                    <a:pt x="177" y="433"/>
                    <a:pt x="177" y="433"/>
                  </a:cubicBezTo>
                  <a:cubicBezTo>
                    <a:pt x="177" y="442"/>
                    <a:pt x="186" y="442"/>
                    <a:pt x="186" y="442"/>
                  </a:cubicBezTo>
                  <a:cubicBezTo>
                    <a:pt x="212" y="442"/>
                    <a:pt x="212" y="442"/>
                    <a:pt x="212" y="442"/>
                  </a:cubicBezTo>
                  <a:cubicBezTo>
                    <a:pt x="212" y="442"/>
                    <a:pt x="221" y="442"/>
                    <a:pt x="221" y="433"/>
                  </a:cubicBezTo>
                  <a:cubicBezTo>
                    <a:pt x="221" y="8"/>
                    <a:pt x="221" y="8"/>
                    <a:pt x="221" y="8"/>
                  </a:cubicBezTo>
                  <a:lnTo>
                    <a:pt x="212" y="0"/>
                  </a:lnTo>
                  <a:close/>
                  <a:moveTo>
                    <a:pt x="487" y="106"/>
                  </a:moveTo>
                  <a:lnTo>
                    <a:pt x="487" y="106"/>
                  </a:lnTo>
                  <a:cubicBezTo>
                    <a:pt x="434" y="61"/>
                    <a:pt x="434" y="61"/>
                    <a:pt x="434" y="61"/>
                  </a:cubicBezTo>
                  <a:cubicBezTo>
                    <a:pt x="425" y="61"/>
                    <a:pt x="425" y="61"/>
                    <a:pt x="416" y="53"/>
                  </a:cubicBezTo>
                  <a:lnTo>
                    <a:pt x="407" y="53"/>
                  </a:lnTo>
                  <a:cubicBezTo>
                    <a:pt x="239" y="53"/>
                    <a:pt x="239" y="53"/>
                    <a:pt x="239" y="53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407" y="167"/>
                    <a:pt x="407" y="167"/>
                    <a:pt x="407" y="167"/>
                  </a:cubicBezTo>
                  <a:lnTo>
                    <a:pt x="416" y="167"/>
                  </a:lnTo>
                  <a:cubicBezTo>
                    <a:pt x="425" y="167"/>
                    <a:pt x="425" y="159"/>
                    <a:pt x="434" y="159"/>
                  </a:cubicBezTo>
                  <a:cubicBezTo>
                    <a:pt x="487" y="123"/>
                    <a:pt x="487" y="123"/>
                    <a:pt x="487" y="123"/>
                  </a:cubicBezTo>
                  <a:cubicBezTo>
                    <a:pt x="496" y="114"/>
                    <a:pt x="496" y="114"/>
                    <a:pt x="496" y="114"/>
                  </a:cubicBezTo>
                  <a:cubicBezTo>
                    <a:pt x="496" y="106"/>
                    <a:pt x="496" y="106"/>
                    <a:pt x="487" y="10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5" name="Freeform 55"/>
            <p:cNvSpPr>
              <a:spLocks noChangeArrowheads="1"/>
            </p:cNvSpPr>
            <p:nvPr/>
          </p:nvSpPr>
          <p:spPr bwMode="auto">
            <a:xfrm>
              <a:off x="2378838" y="2088950"/>
              <a:ext cx="159776" cy="270922"/>
            </a:xfrm>
            <a:custGeom>
              <a:avLst/>
              <a:gdLst>
                <a:gd name="T0" fmla="*/ 284 w 303"/>
                <a:gd name="T1" fmla="*/ 363 h 514"/>
                <a:gd name="T2" fmla="*/ 284 w 303"/>
                <a:gd name="T3" fmla="*/ 363 h 514"/>
                <a:gd name="T4" fmla="*/ 222 w 303"/>
                <a:gd name="T5" fmla="*/ 168 h 514"/>
                <a:gd name="T6" fmla="*/ 89 w 303"/>
                <a:gd name="T7" fmla="*/ 106 h 514"/>
                <a:gd name="T8" fmla="*/ 45 w 303"/>
                <a:gd name="T9" fmla="*/ 9 h 514"/>
                <a:gd name="T10" fmla="*/ 19 w 303"/>
                <a:gd name="T11" fmla="*/ 0 h 514"/>
                <a:gd name="T12" fmla="*/ 10 w 303"/>
                <a:gd name="T13" fmla="*/ 27 h 514"/>
                <a:gd name="T14" fmla="*/ 63 w 303"/>
                <a:gd name="T15" fmla="*/ 124 h 514"/>
                <a:gd name="T16" fmla="*/ 19 w 303"/>
                <a:gd name="T17" fmla="*/ 239 h 514"/>
                <a:gd name="T18" fmla="*/ 72 w 303"/>
                <a:gd name="T19" fmla="*/ 434 h 514"/>
                <a:gd name="T20" fmla="*/ 204 w 303"/>
                <a:gd name="T21" fmla="*/ 497 h 514"/>
                <a:gd name="T22" fmla="*/ 284 w 303"/>
                <a:gd name="T23" fmla="*/ 363 h 514"/>
                <a:gd name="T24" fmla="*/ 125 w 303"/>
                <a:gd name="T25" fmla="*/ 222 h 514"/>
                <a:gd name="T26" fmla="*/ 125 w 303"/>
                <a:gd name="T27" fmla="*/ 222 h 514"/>
                <a:gd name="T28" fmla="*/ 81 w 303"/>
                <a:gd name="T29" fmla="*/ 203 h 514"/>
                <a:gd name="T30" fmla="*/ 98 w 303"/>
                <a:gd name="T31" fmla="*/ 159 h 514"/>
                <a:gd name="T32" fmla="*/ 142 w 303"/>
                <a:gd name="T33" fmla="*/ 178 h 514"/>
                <a:gd name="T34" fmla="*/ 125 w 303"/>
                <a:gd name="T35" fmla="*/ 22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3" h="514">
                  <a:moveTo>
                    <a:pt x="284" y="363"/>
                  </a:moveTo>
                  <a:lnTo>
                    <a:pt x="284" y="363"/>
                  </a:lnTo>
                  <a:cubicBezTo>
                    <a:pt x="222" y="168"/>
                    <a:pt x="222" y="168"/>
                    <a:pt x="222" y="168"/>
                  </a:cubicBezTo>
                  <a:cubicBezTo>
                    <a:pt x="204" y="124"/>
                    <a:pt x="142" y="88"/>
                    <a:pt x="89" y="10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6" y="0"/>
                    <a:pt x="28" y="0"/>
                    <a:pt x="19" y="0"/>
                  </a:cubicBezTo>
                  <a:cubicBezTo>
                    <a:pt x="10" y="9"/>
                    <a:pt x="10" y="18"/>
                    <a:pt x="10" y="27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28" y="141"/>
                    <a:pt x="0" y="194"/>
                    <a:pt x="19" y="239"/>
                  </a:cubicBezTo>
                  <a:cubicBezTo>
                    <a:pt x="72" y="434"/>
                    <a:pt x="72" y="434"/>
                    <a:pt x="72" y="434"/>
                  </a:cubicBezTo>
                  <a:cubicBezTo>
                    <a:pt x="81" y="487"/>
                    <a:pt x="142" y="513"/>
                    <a:pt x="204" y="497"/>
                  </a:cubicBezTo>
                  <a:cubicBezTo>
                    <a:pt x="267" y="469"/>
                    <a:pt x="302" y="407"/>
                    <a:pt x="284" y="363"/>
                  </a:cubicBezTo>
                  <a:close/>
                  <a:moveTo>
                    <a:pt x="125" y="222"/>
                  </a:moveTo>
                  <a:lnTo>
                    <a:pt x="125" y="222"/>
                  </a:lnTo>
                  <a:cubicBezTo>
                    <a:pt x="107" y="231"/>
                    <a:pt x="89" y="222"/>
                    <a:pt x="81" y="203"/>
                  </a:cubicBezTo>
                  <a:cubicBezTo>
                    <a:pt x="72" y="186"/>
                    <a:pt x="81" y="159"/>
                    <a:pt x="98" y="159"/>
                  </a:cubicBezTo>
                  <a:cubicBezTo>
                    <a:pt x="125" y="150"/>
                    <a:pt x="142" y="159"/>
                    <a:pt x="142" y="178"/>
                  </a:cubicBezTo>
                  <a:cubicBezTo>
                    <a:pt x="151" y="194"/>
                    <a:pt x="142" y="222"/>
                    <a:pt x="125" y="22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6" name="Freeform 61"/>
            <p:cNvSpPr>
              <a:spLocks noChangeArrowheads="1"/>
            </p:cNvSpPr>
            <p:nvPr/>
          </p:nvSpPr>
          <p:spPr bwMode="auto">
            <a:xfrm>
              <a:off x="10155867" y="3724502"/>
              <a:ext cx="196825" cy="152828"/>
            </a:xfrm>
            <a:custGeom>
              <a:avLst/>
              <a:gdLst>
                <a:gd name="T0" fmla="*/ 54 w 374"/>
                <a:gd name="T1" fmla="*/ 221 h 293"/>
                <a:gd name="T2" fmla="*/ 54 w 374"/>
                <a:gd name="T3" fmla="*/ 221 h 293"/>
                <a:gd name="T4" fmla="*/ 248 w 374"/>
                <a:gd name="T5" fmla="*/ 221 h 293"/>
                <a:gd name="T6" fmla="*/ 248 w 374"/>
                <a:gd name="T7" fmla="*/ 292 h 293"/>
                <a:gd name="T8" fmla="*/ 373 w 374"/>
                <a:gd name="T9" fmla="*/ 186 h 293"/>
                <a:gd name="T10" fmla="*/ 248 w 374"/>
                <a:gd name="T11" fmla="*/ 71 h 293"/>
                <a:gd name="T12" fmla="*/ 248 w 374"/>
                <a:gd name="T13" fmla="*/ 150 h 293"/>
                <a:gd name="T14" fmla="*/ 71 w 374"/>
                <a:gd name="T15" fmla="*/ 150 h 293"/>
                <a:gd name="T16" fmla="*/ 71 w 374"/>
                <a:gd name="T17" fmla="*/ 0 h 293"/>
                <a:gd name="T18" fmla="*/ 0 w 374"/>
                <a:gd name="T19" fmla="*/ 0 h 293"/>
                <a:gd name="T20" fmla="*/ 0 w 374"/>
                <a:gd name="T21" fmla="*/ 168 h 293"/>
                <a:gd name="T22" fmla="*/ 54 w 374"/>
                <a:gd name="T23" fmla="*/ 22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4" h="293">
                  <a:moveTo>
                    <a:pt x="54" y="221"/>
                  </a:moveTo>
                  <a:lnTo>
                    <a:pt x="54" y="221"/>
                  </a:lnTo>
                  <a:cubicBezTo>
                    <a:pt x="248" y="221"/>
                    <a:pt x="248" y="221"/>
                    <a:pt x="248" y="221"/>
                  </a:cubicBezTo>
                  <a:cubicBezTo>
                    <a:pt x="248" y="292"/>
                    <a:pt x="248" y="292"/>
                    <a:pt x="248" y="292"/>
                  </a:cubicBezTo>
                  <a:cubicBezTo>
                    <a:pt x="373" y="186"/>
                    <a:pt x="373" y="186"/>
                    <a:pt x="373" y="18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150"/>
                    <a:pt x="248" y="150"/>
                    <a:pt x="248" y="150"/>
                  </a:cubicBezTo>
                  <a:cubicBezTo>
                    <a:pt x="71" y="150"/>
                    <a:pt x="71" y="150"/>
                    <a:pt x="71" y="15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95"/>
                    <a:pt x="27" y="221"/>
                    <a:pt x="54" y="22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7" name="Freeform 62"/>
            <p:cNvSpPr>
              <a:spLocks noChangeArrowheads="1"/>
            </p:cNvSpPr>
            <p:nvPr/>
          </p:nvSpPr>
          <p:spPr bwMode="auto">
            <a:xfrm>
              <a:off x="8607731" y="3154113"/>
              <a:ext cx="203770" cy="215349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8" name="Freeform 63"/>
            <p:cNvSpPr>
              <a:spLocks noChangeArrowheads="1"/>
            </p:cNvSpPr>
            <p:nvPr/>
          </p:nvSpPr>
          <p:spPr bwMode="auto">
            <a:xfrm>
              <a:off x="3918695" y="3172639"/>
              <a:ext cx="203770" cy="180614"/>
            </a:xfrm>
            <a:custGeom>
              <a:avLst/>
              <a:gdLst>
                <a:gd name="T0" fmla="*/ 345 w 390"/>
                <a:gd name="T1" fmla="*/ 0 h 346"/>
                <a:gd name="T2" fmla="*/ 345 w 390"/>
                <a:gd name="T3" fmla="*/ 0 h 346"/>
                <a:gd name="T4" fmla="*/ 44 w 390"/>
                <a:gd name="T5" fmla="*/ 0 h 346"/>
                <a:gd name="T6" fmla="*/ 0 w 390"/>
                <a:gd name="T7" fmla="*/ 44 h 346"/>
                <a:gd name="T8" fmla="*/ 0 w 390"/>
                <a:gd name="T9" fmla="*/ 221 h 346"/>
                <a:gd name="T10" fmla="*/ 44 w 390"/>
                <a:gd name="T11" fmla="*/ 265 h 346"/>
                <a:gd name="T12" fmla="*/ 142 w 390"/>
                <a:gd name="T13" fmla="*/ 265 h 346"/>
                <a:gd name="T14" fmla="*/ 248 w 390"/>
                <a:gd name="T15" fmla="*/ 345 h 346"/>
                <a:gd name="T16" fmla="*/ 248 w 390"/>
                <a:gd name="T17" fmla="*/ 265 h 346"/>
                <a:gd name="T18" fmla="*/ 345 w 390"/>
                <a:gd name="T19" fmla="*/ 265 h 346"/>
                <a:gd name="T20" fmla="*/ 389 w 390"/>
                <a:gd name="T21" fmla="*/ 221 h 346"/>
                <a:gd name="T22" fmla="*/ 389 w 390"/>
                <a:gd name="T23" fmla="*/ 44 h 346"/>
                <a:gd name="T24" fmla="*/ 345 w 390"/>
                <a:gd name="T25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346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7"/>
                    <a:pt x="0" y="4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47"/>
                    <a:pt x="17" y="265"/>
                    <a:pt x="44" y="265"/>
                  </a:cubicBezTo>
                  <a:cubicBezTo>
                    <a:pt x="142" y="265"/>
                    <a:pt x="142" y="265"/>
                    <a:pt x="142" y="265"/>
                  </a:cubicBezTo>
                  <a:cubicBezTo>
                    <a:pt x="248" y="345"/>
                    <a:pt x="248" y="345"/>
                    <a:pt x="248" y="34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345" y="265"/>
                    <a:pt x="345" y="265"/>
                    <a:pt x="345" y="265"/>
                  </a:cubicBezTo>
                  <a:cubicBezTo>
                    <a:pt x="372" y="265"/>
                    <a:pt x="389" y="247"/>
                    <a:pt x="389" y="221"/>
                  </a:cubicBezTo>
                  <a:cubicBezTo>
                    <a:pt x="389" y="44"/>
                    <a:pt x="389" y="44"/>
                    <a:pt x="389" y="44"/>
                  </a:cubicBezTo>
                  <a:cubicBezTo>
                    <a:pt x="389" y="17"/>
                    <a:pt x="372" y="0"/>
                    <a:pt x="34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9" name="Freeform 64"/>
            <p:cNvSpPr>
              <a:spLocks noChangeArrowheads="1"/>
            </p:cNvSpPr>
            <p:nvPr/>
          </p:nvSpPr>
          <p:spPr bwMode="auto">
            <a:xfrm>
              <a:off x="8593837" y="2628480"/>
              <a:ext cx="233874" cy="229241"/>
            </a:xfrm>
            <a:custGeom>
              <a:avLst/>
              <a:gdLst>
                <a:gd name="T0" fmla="*/ 222 w 444"/>
                <a:gd name="T1" fmla="*/ 0 h 435"/>
                <a:gd name="T2" fmla="*/ 284 w 444"/>
                <a:gd name="T3" fmla="*/ 160 h 435"/>
                <a:gd name="T4" fmla="*/ 443 w 444"/>
                <a:gd name="T5" fmla="*/ 160 h 435"/>
                <a:gd name="T6" fmla="*/ 310 w 444"/>
                <a:gd name="T7" fmla="*/ 257 h 435"/>
                <a:gd name="T8" fmla="*/ 354 w 444"/>
                <a:gd name="T9" fmla="*/ 434 h 435"/>
                <a:gd name="T10" fmla="*/ 222 w 444"/>
                <a:gd name="T11" fmla="*/ 327 h 435"/>
                <a:gd name="T12" fmla="*/ 88 w 444"/>
                <a:gd name="T13" fmla="*/ 434 h 435"/>
                <a:gd name="T14" fmla="*/ 133 w 444"/>
                <a:gd name="T15" fmla="*/ 257 h 435"/>
                <a:gd name="T16" fmla="*/ 0 w 444"/>
                <a:gd name="T17" fmla="*/ 160 h 435"/>
                <a:gd name="T18" fmla="*/ 160 w 444"/>
                <a:gd name="T19" fmla="*/ 160 h 435"/>
                <a:gd name="T20" fmla="*/ 222 w 444"/>
                <a:gd name="T2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4" h="435">
                  <a:moveTo>
                    <a:pt x="222" y="0"/>
                  </a:moveTo>
                  <a:lnTo>
                    <a:pt x="284" y="160"/>
                  </a:lnTo>
                  <a:lnTo>
                    <a:pt x="443" y="160"/>
                  </a:lnTo>
                  <a:lnTo>
                    <a:pt x="310" y="257"/>
                  </a:lnTo>
                  <a:lnTo>
                    <a:pt x="354" y="434"/>
                  </a:lnTo>
                  <a:lnTo>
                    <a:pt x="222" y="327"/>
                  </a:lnTo>
                  <a:lnTo>
                    <a:pt x="88" y="434"/>
                  </a:lnTo>
                  <a:lnTo>
                    <a:pt x="133" y="257"/>
                  </a:lnTo>
                  <a:lnTo>
                    <a:pt x="0" y="160"/>
                  </a:lnTo>
                  <a:lnTo>
                    <a:pt x="160" y="160"/>
                  </a:lnTo>
                  <a:lnTo>
                    <a:pt x="22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0" name="Freeform 65"/>
            <p:cNvSpPr>
              <a:spLocks noChangeArrowheads="1"/>
            </p:cNvSpPr>
            <p:nvPr/>
          </p:nvSpPr>
          <p:spPr bwMode="auto">
            <a:xfrm>
              <a:off x="1825417" y="3675119"/>
              <a:ext cx="219979" cy="219979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1" name="Freeform 66"/>
            <p:cNvSpPr>
              <a:spLocks noChangeArrowheads="1"/>
            </p:cNvSpPr>
            <p:nvPr/>
          </p:nvSpPr>
          <p:spPr bwMode="auto">
            <a:xfrm>
              <a:off x="7026195" y="3140220"/>
              <a:ext cx="243134" cy="243136"/>
            </a:xfrm>
            <a:custGeom>
              <a:avLst/>
              <a:gdLst>
                <a:gd name="T0" fmla="*/ 408 w 462"/>
                <a:gd name="T1" fmla="*/ 54 h 462"/>
                <a:gd name="T2" fmla="*/ 408 w 462"/>
                <a:gd name="T3" fmla="*/ 54 h 462"/>
                <a:gd name="T4" fmla="*/ 292 w 462"/>
                <a:gd name="T5" fmla="*/ 19 h 462"/>
                <a:gd name="T6" fmla="*/ 230 w 462"/>
                <a:gd name="T7" fmla="*/ 80 h 462"/>
                <a:gd name="T8" fmla="*/ 213 w 462"/>
                <a:gd name="T9" fmla="*/ 160 h 462"/>
                <a:gd name="T10" fmla="*/ 8 w 462"/>
                <a:gd name="T11" fmla="*/ 363 h 462"/>
                <a:gd name="T12" fmla="*/ 35 w 462"/>
                <a:gd name="T13" fmla="*/ 426 h 462"/>
                <a:gd name="T14" fmla="*/ 98 w 462"/>
                <a:gd name="T15" fmla="*/ 453 h 462"/>
                <a:gd name="T16" fmla="*/ 301 w 462"/>
                <a:gd name="T17" fmla="*/ 248 h 462"/>
                <a:gd name="T18" fmla="*/ 381 w 462"/>
                <a:gd name="T19" fmla="*/ 231 h 462"/>
                <a:gd name="T20" fmla="*/ 443 w 462"/>
                <a:gd name="T21" fmla="*/ 169 h 462"/>
                <a:gd name="T22" fmla="*/ 408 w 462"/>
                <a:gd name="T23" fmla="*/ 54 h 462"/>
                <a:gd name="T24" fmla="*/ 186 w 462"/>
                <a:gd name="T25" fmla="*/ 257 h 462"/>
                <a:gd name="T26" fmla="*/ 186 w 462"/>
                <a:gd name="T27" fmla="*/ 257 h 462"/>
                <a:gd name="T28" fmla="*/ 195 w 462"/>
                <a:gd name="T29" fmla="*/ 222 h 462"/>
                <a:gd name="T30" fmla="*/ 230 w 462"/>
                <a:gd name="T31" fmla="*/ 213 h 462"/>
                <a:gd name="T32" fmla="*/ 221 w 462"/>
                <a:gd name="T33" fmla="*/ 248 h 462"/>
                <a:gd name="T34" fmla="*/ 186 w 462"/>
                <a:gd name="T35" fmla="*/ 257 h 462"/>
                <a:gd name="T36" fmla="*/ 354 w 462"/>
                <a:gd name="T37" fmla="*/ 116 h 462"/>
                <a:gd name="T38" fmla="*/ 354 w 462"/>
                <a:gd name="T39" fmla="*/ 116 h 462"/>
                <a:gd name="T40" fmla="*/ 310 w 462"/>
                <a:gd name="T41" fmla="*/ 36 h 462"/>
                <a:gd name="T42" fmla="*/ 390 w 462"/>
                <a:gd name="T43" fmla="*/ 72 h 462"/>
                <a:gd name="T44" fmla="*/ 425 w 462"/>
                <a:gd name="T45" fmla="*/ 151 h 462"/>
                <a:gd name="T46" fmla="*/ 354 w 462"/>
                <a:gd name="T47" fmla="*/ 11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2" h="462">
                  <a:moveTo>
                    <a:pt x="408" y="54"/>
                  </a:moveTo>
                  <a:lnTo>
                    <a:pt x="408" y="54"/>
                  </a:lnTo>
                  <a:cubicBezTo>
                    <a:pt x="363" y="19"/>
                    <a:pt x="310" y="0"/>
                    <a:pt x="292" y="19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21" y="89"/>
                    <a:pt x="213" y="125"/>
                    <a:pt x="213" y="160"/>
                  </a:cubicBezTo>
                  <a:cubicBezTo>
                    <a:pt x="8" y="363"/>
                    <a:pt x="8" y="363"/>
                    <a:pt x="8" y="363"/>
                  </a:cubicBezTo>
                  <a:cubicBezTo>
                    <a:pt x="0" y="372"/>
                    <a:pt x="8" y="408"/>
                    <a:pt x="35" y="426"/>
                  </a:cubicBezTo>
                  <a:cubicBezTo>
                    <a:pt x="62" y="453"/>
                    <a:pt x="89" y="461"/>
                    <a:pt x="98" y="453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36" y="248"/>
                    <a:pt x="372" y="240"/>
                    <a:pt x="381" y="231"/>
                  </a:cubicBezTo>
                  <a:cubicBezTo>
                    <a:pt x="443" y="169"/>
                    <a:pt x="443" y="169"/>
                    <a:pt x="443" y="169"/>
                  </a:cubicBezTo>
                  <a:cubicBezTo>
                    <a:pt x="461" y="151"/>
                    <a:pt x="452" y="98"/>
                    <a:pt x="408" y="54"/>
                  </a:cubicBezTo>
                  <a:close/>
                  <a:moveTo>
                    <a:pt x="186" y="257"/>
                  </a:moveTo>
                  <a:lnTo>
                    <a:pt x="186" y="257"/>
                  </a:lnTo>
                  <a:cubicBezTo>
                    <a:pt x="177" y="248"/>
                    <a:pt x="177" y="231"/>
                    <a:pt x="195" y="222"/>
                  </a:cubicBezTo>
                  <a:cubicBezTo>
                    <a:pt x="204" y="204"/>
                    <a:pt x="221" y="204"/>
                    <a:pt x="230" y="213"/>
                  </a:cubicBezTo>
                  <a:cubicBezTo>
                    <a:pt x="239" y="222"/>
                    <a:pt x="239" y="240"/>
                    <a:pt x="221" y="248"/>
                  </a:cubicBezTo>
                  <a:cubicBezTo>
                    <a:pt x="213" y="266"/>
                    <a:pt x="195" y="266"/>
                    <a:pt x="186" y="257"/>
                  </a:cubicBezTo>
                  <a:close/>
                  <a:moveTo>
                    <a:pt x="354" y="116"/>
                  </a:moveTo>
                  <a:lnTo>
                    <a:pt x="354" y="116"/>
                  </a:lnTo>
                  <a:cubicBezTo>
                    <a:pt x="319" y="80"/>
                    <a:pt x="310" y="36"/>
                    <a:pt x="310" y="36"/>
                  </a:cubicBezTo>
                  <a:cubicBezTo>
                    <a:pt x="319" y="27"/>
                    <a:pt x="354" y="44"/>
                    <a:pt x="390" y="72"/>
                  </a:cubicBezTo>
                  <a:cubicBezTo>
                    <a:pt x="425" y="107"/>
                    <a:pt x="434" y="142"/>
                    <a:pt x="425" y="151"/>
                  </a:cubicBezTo>
                  <a:cubicBezTo>
                    <a:pt x="425" y="151"/>
                    <a:pt x="381" y="142"/>
                    <a:pt x="354" y="11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2" name="Freeform 67"/>
            <p:cNvSpPr>
              <a:spLocks noChangeArrowheads="1"/>
            </p:cNvSpPr>
            <p:nvPr/>
          </p:nvSpPr>
          <p:spPr bwMode="auto">
            <a:xfrm>
              <a:off x="1299781" y="3614914"/>
              <a:ext cx="238505" cy="280184"/>
            </a:xfrm>
            <a:custGeom>
              <a:avLst/>
              <a:gdLst>
                <a:gd name="T0" fmla="*/ 434 w 453"/>
                <a:gd name="T1" fmla="*/ 186 h 533"/>
                <a:gd name="T2" fmla="*/ 434 w 453"/>
                <a:gd name="T3" fmla="*/ 186 h 533"/>
                <a:gd name="T4" fmla="*/ 44 w 453"/>
                <a:gd name="T5" fmla="*/ 160 h 533"/>
                <a:gd name="T6" fmla="*/ 0 w 453"/>
                <a:gd name="T7" fmla="*/ 178 h 533"/>
                <a:gd name="T8" fmla="*/ 88 w 453"/>
                <a:gd name="T9" fmla="*/ 532 h 533"/>
                <a:gd name="T10" fmla="*/ 141 w 453"/>
                <a:gd name="T11" fmla="*/ 532 h 533"/>
                <a:gd name="T12" fmla="*/ 97 w 453"/>
                <a:gd name="T13" fmla="*/ 355 h 533"/>
                <a:gd name="T14" fmla="*/ 443 w 453"/>
                <a:gd name="T15" fmla="*/ 195 h 533"/>
                <a:gd name="T16" fmla="*/ 434 w 453"/>
                <a:gd name="T17" fmla="*/ 18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3" name="Freeform 68"/>
            <p:cNvSpPr>
              <a:spLocks noChangeArrowheads="1"/>
            </p:cNvSpPr>
            <p:nvPr/>
          </p:nvSpPr>
          <p:spPr bwMode="auto">
            <a:xfrm>
              <a:off x="8077465" y="3144851"/>
              <a:ext cx="224610" cy="243136"/>
            </a:xfrm>
            <a:custGeom>
              <a:avLst/>
              <a:gdLst>
                <a:gd name="T0" fmla="*/ 327 w 426"/>
                <a:gd name="T1" fmla="*/ 186 h 462"/>
                <a:gd name="T2" fmla="*/ 327 w 426"/>
                <a:gd name="T3" fmla="*/ 186 h 462"/>
                <a:gd name="T4" fmla="*/ 150 w 426"/>
                <a:gd name="T5" fmla="*/ 18 h 462"/>
                <a:gd name="T6" fmla="*/ 97 w 426"/>
                <a:gd name="T7" fmla="*/ 10 h 462"/>
                <a:gd name="T8" fmla="*/ 70 w 426"/>
                <a:gd name="T9" fmla="*/ 54 h 462"/>
                <a:gd name="T10" fmla="*/ 35 w 426"/>
                <a:gd name="T11" fmla="*/ 293 h 462"/>
                <a:gd name="T12" fmla="*/ 26 w 426"/>
                <a:gd name="T13" fmla="*/ 408 h 462"/>
                <a:gd name="T14" fmla="*/ 248 w 426"/>
                <a:gd name="T15" fmla="*/ 417 h 462"/>
                <a:gd name="T16" fmla="*/ 407 w 426"/>
                <a:gd name="T17" fmla="*/ 266 h 462"/>
                <a:gd name="T18" fmla="*/ 327 w 426"/>
                <a:gd name="T19" fmla="*/ 186 h 462"/>
                <a:gd name="T20" fmla="*/ 238 w 426"/>
                <a:gd name="T21" fmla="*/ 391 h 462"/>
                <a:gd name="T22" fmla="*/ 238 w 426"/>
                <a:gd name="T23" fmla="*/ 391 h 462"/>
                <a:gd name="T24" fmla="*/ 53 w 426"/>
                <a:gd name="T25" fmla="*/ 391 h 462"/>
                <a:gd name="T26" fmla="*/ 194 w 426"/>
                <a:gd name="T27" fmla="*/ 284 h 462"/>
                <a:gd name="T28" fmla="*/ 372 w 426"/>
                <a:gd name="T29" fmla="*/ 275 h 462"/>
                <a:gd name="T30" fmla="*/ 238 w 426"/>
                <a:gd name="T31" fmla="*/ 391 h 462"/>
                <a:gd name="T32" fmla="*/ 203 w 426"/>
                <a:gd name="T33" fmla="*/ 301 h 462"/>
                <a:gd name="T34" fmla="*/ 203 w 426"/>
                <a:gd name="T35" fmla="*/ 301 h 462"/>
                <a:gd name="T36" fmla="*/ 97 w 426"/>
                <a:gd name="T37" fmla="*/ 363 h 462"/>
                <a:gd name="T38" fmla="*/ 167 w 426"/>
                <a:gd name="T39" fmla="*/ 363 h 462"/>
                <a:gd name="T40" fmla="*/ 221 w 426"/>
                <a:gd name="T41" fmla="*/ 293 h 462"/>
                <a:gd name="T42" fmla="*/ 221 w 426"/>
                <a:gd name="T43" fmla="*/ 293 h 462"/>
                <a:gd name="T44" fmla="*/ 203 w 426"/>
                <a:gd name="T45" fmla="*/ 30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62">
                  <a:moveTo>
                    <a:pt x="327" y="186"/>
                  </a:moveTo>
                  <a:lnTo>
                    <a:pt x="327" y="186"/>
                  </a:lnTo>
                  <a:cubicBezTo>
                    <a:pt x="274" y="63"/>
                    <a:pt x="238" y="18"/>
                    <a:pt x="150" y="18"/>
                  </a:cubicBezTo>
                  <a:cubicBezTo>
                    <a:pt x="114" y="18"/>
                    <a:pt x="123" y="0"/>
                    <a:pt x="97" y="10"/>
                  </a:cubicBezTo>
                  <a:cubicBezTo>
                    <a:pt x="70" y="18"/>
                    <a:pt x="97" y="27"/>
                    <a:pt x="70" y="54"/>
                  </a:cubicBezTo>
                  <a:cubicBezTo>
                    <a:pt x="0" y="107"/>
                    <a:pt x="8" y="169"/>
                    <a:pt x="35" y="293"/>
                  </a:cubicBezTo>
                  <a:cubicBezTo>
                    <a:pt x="53" y="346"/>
                    <a:pt x="8" y="354"/>
                    <a:pt x="26" y="408"/>
                  </a:cubicBezTo>
                  <a:cubicBezTo>
                    <a:pt x="35" y="444"/>
                    <a:pt x="141" y="461"/>
                    <a:pt x="248" y="417"/>
                  </a:cubicBezTo>
                  <a:cubicBezTo>
                    <a:pt x="354" y="382"/>
                    <a:pt x="425" y="301"/>
                    <a:pt x="407" y="266"/>
                  </a:cubicBezTo>
                  <a:cubicBezTo>
                    <a:pt x="389" y="213"/>
                    <a:pt x="354" y="239"/>
                    <a:pt x="327" y="186"/>
                  </a:cubicBezTo>
                  <a:close/>
                  <a:moveTo>
                    <a:pt x="238" y="391"/>
                  </a:moveTo>
                  <a:lnTo>
                    <a:pt x="238" y="391"/>
                  </a:lnTo>
                  <a:cubicBezTo>
                    <a:pt x="141" y="426"/>
                    <a:pt x="61" y="399"/>
                    <a:pt x="53" y="391"/>
                  </a:cubicBezTo>
                  <a:cubicBezTo>
                    <a:pt x="53" y="382"/>
                    <a:pt x="88" y="319"/>
                    <a:pt x="194" y="284"/>
                  </a:cubicBezTo>
                  <a:cubicBezTo>
                    <a:pt x="310" y="239"/>
                    <a:pt x="372" y="257"/>
                    <a:pt x="372" y="275"/>
                  </a:cubicBezTo>
                  <a:cubicBezTo>
                    <a:pt x="380" y="284"/>
                    <a:pt x="336" y="354"/>
                    <a:pt x="238" y="391"/>
                  </a:cubicBezTo>
                  <a:close/>
                  <a:moveTo>
                    <a:pt x="203" y="301"/>
                  </a:moveTo>
                  <a:lnTo>
                    <a:pt x="203" y="301"/>
                  </a:lnTo>
                  <a:cubicBezTo>
                    <a:pt x="150" y="319"/>
                    <a:pt x="123" y="337"/>
                    <a:pt x="97" y="363"/>
                  </a:cubicBezTo>
                  <a:cubicBezTo>
                    <a:pt x="114" y="373"/>
                    <a:pt x="141" y="382"/>
                    <a:pt x="167" y="363"/>
                  </a:cubicBezTo>
                  <a:cubicBezTo>
                    <a:pt x="212" y="354"/>
                    <a:pt x="230" y="319"/>
                    <a:pt x="221" y="293"/>
                  </a:cubicBezTo>
                  <a:lnTo>
                    <a:pt x="221" y="293"/>
                  </a:lnTo>
                  <a:cubicBezTo>
                    <a:pt x="221" y="293"/>
                    <a:pt x="212" y="301"/>
                    <a:pt x="203" y="3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4" name="Freeform 69"/>
            <p:cNvSpPr>
              <a:spLocks noChangeArrowheads="1"/>
            </p:cNvSpPr>
            <p:nvPr/>
          </p:nvSpPr>
          <p:spPr bwMode="auto">
            <a:xfrm>
              <a:off x="7542567" y="3149482"/>
              <a:ext cx="252398" cy="224611"/>
            </a:xfrm>
            <a:custGeom>
              <a:avLst/>
              <a:gdLst>
                <a:gd name="T0" fmla="*/ 26 w 479"/>
                <a:gd name="T1" fmla="*/ 123 h 426"/>
                <a:gd name="T2" fmla="*/ 26 w 479"/>
                <a:gd name="T3" fmla="*/ 123 h 426"/>
                <a:gd name="T4" fmla="*/ 451 w 479"/>
                <a:gd name="T5" fmla="*/ 123 h 426"/>
                <a:gd name="T6" fmla="*/ 451 w 479"/>
                <a:gd name="T7" fmla="*/ 106 h 426"/>
                <a:gd name="T8" fmla="*/ 354 w 479"/>
                <a:gd name="T9" fmla="*/ 79 h 426"/>
                <a:gd name="T10" fmla="*/ 336 w 479"/>
                <a:gd name="T11" fmla="*/ 79 h 426"/>
                <a:gd name="T12" fmla="*/ 336 w 479"/>
                <a:gd name="T13" fmla="*/ 0 h 426"/>
                <a:gd name="T14" fmla="*/ 141 w 479"/>
                <a:gd name="T15" fmla="*/ 0 h 426"/>
                <a:gd name="T16" fmla="*/ 141 w 479"/>
                <a:gd name="T17" fmla="*/ 79 h 426"/>
                <a:gd name="T18" fmla="*/ 124 w 479"/>
                <a:gd name="T19" fmla="*/ 79 h 426"/>
                <a:gd name="T20" fmla="*/ 26 w 479"/>
                <a:gd name="T21" fmla="*/ 106 h 426"/>
                <a:gd name="T22" fmla="*/ 26 w 479"/>
                <a:gd name="T23" fmla="*/ 123 h 426"/>
                <a:gd name="T24" fmla="*/ 451 w 479"/>
                <a:gd name="T25" fmla="*/ 159 h 426"/>
                <a:gd name="T26" fmla="*/ 451 w 479"/>
                <a:gd name="T27" fmla="*/ 159 h 426"/>
                <a:gd name="T28" fmla="*/ 26 w 479"/>
                <a:gd name="T29" fmla="*/ 159 h 426"/>
                <a:gd name="T30" fmla="*/ 0 w 479"/>
                <a:gd name="T31" fmla="*/ 185 h 426"/>
                <a:gd name="T32" fmla="*/ 0 w 479"/>
                <a:gd name="T33" fmla="*/ 274 h 426"/>
                <a:gd name="T34" fmla="*/ 26 w 479"/>
                <a:gd name="T35" fmla="*/ 300 h 426"/>
                <a:gd name="T36" fmla="*/ 71 w 479"/>
                <a:gd name="T37" fmla="*/ 300 h 426"/>
                <a:gd name="T38" fmla="*/ 53 w 479"/>
                <a:gd name="T39" fmla="*/ 425 h 426"/>
                <a:gd name="T40" fmla="*/ 425 w 479"/>
                <a:gd name="T41" fmla="*/ 425 h 426"/>
                <a:gd name="T42" fmla="*/ 407 w 479"/>
                <a:gd name="T43" fmla="*/ 300 h 426"/>
                <a:gd name="T44" fmla="*/ 451 w 479"/>
                <a:gd name="T45" fmla="*/ 300 h 426"/>
                <a:gd name="T46" fmla="*/ 478 w 479"/>
                <a:gd name="T47" fmla="*/ 274 h 426"/>
                <a:gd name="T48" fmla="*/ 478 w 479"/>
                <a:gd name="T49" fmla="*/ 185 h 426"/>
                <a:gd name="T50" fmla="*/ 451 w 479"/>
                <a:gd name="T51" fmla="*/ 159 h 426"/>
                <a:gd name="T52" fmla="*/ 97 w 479"/>
                <a:gd name="T53" fmla="*/ 372 h 426"/>
                <a:gd name="T54" fmla="*/ 97 w 479"/>
                <a:gd name="T55" fmla="*/ 372 h 426"/>
                <a:gd name="T56" fmla="*/ 132 w 479"/>
                <a:gd name="T57" fmla="*/ 212 h 426"/>
                <a:gd name="T58" fmla="*/ 345 w 479"/>
                <a:gd name="T59" fmla="*/ 212 h 426"/>
                <a:gd name="T60" fmla="*/ 381 w 479"/>
                <a:gd name="T61" fmla="*/ 372 h 426"/>
                <a:gd name="T62" fmla="*/ 97 w 479"/>
                <a:gd name="T63" fmla="*/ 37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9" h="426">
                  <a:moveTo>
                    <a:pt x="26" y="123"/>
                  </a:moveTo>
                  <a:lnTo>
                    <a:pt x="26" y="123"/>
                  </a:lnTo>
                  <a:cubicBezTo>
                    <a:pt x="451" y="123"/>
                    <a:pt x="451" y="123"/>
                    <a:pt x="451" y="123"/>
                  </a:cubicBezTo>
                  <a:cubicBezTo>
                    <a:pt x="460" y="123"/>
                    <a:pt x="460" y="115"/>
                    <a:pt x="451" y="106"/>
                  </a:cubicBezTo>
                  <a:cubicBezTo>
                    <a:pt x="451" y="106"/>
                    <a:pt x="372" y="79"/>
                    <a:pt x="354" y="79"/>
                  </a:cubicBezTo>
                  <a:cubicBezTo>
                    <a:pt x="336" y="79"/>
                    <a:pt x="336" y="79"/>
                    <a:pt x="336" y="79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06" y="79"/>
                    <a:pt x="26" y="106"/>
                    <a:pt x="26" y="106"/>
                  </a:cubicBezTo>
                  <a:cubicBezTo>
                    <a:pt x="17" y="115"/>
                    <a:pt x="17" y="123"/>
                    <a:pt x="26" y="123"/>
                  </a:cubicBezTo>
                  <a:close/>
                  <a:moveTo>
                    <a:pt x="451" y="159"/>
                  </a:moveTo>
                  <a:lnTo>
                    <a:pt x="451" y="159"/>
                  </a:lnTo>
                  <a:cubicBezTo>
                    <a:pt x="26" y="159"/>
                    <a:pt x="26" y="159"/>
                    <a:pt x="26" y="159"/>
                  </a:cubicBezTo>
                  <a:cubicBezTo>
                    <a:pt x="8" y="159"/>
                    <a:pt x="0" y="168"/>
                    <a:pt x="0" y="18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83"/>
                    <a:pt x="8" y="300"/>
                    <a:pt x="26" y="300"/>
                  </a:cubicBezTo>
                  <a:cubicBezTo>
                    <a:pt x="71" y="300"/>
                    <a:pt x="71" y="300"/>
                    <a:pt x="71" y="30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25" y="425"/>
                    <a:pt x="425" y="425"/>
                    <a:pt x="425" y="425"/>
                  </a:cubicBezTo>
                  <a:cubicBezTo>
                    <a:pt x="407" y="300"/>
                    <a:pt x="407" y="300"/>
                    <a:pt x="407" y="300"/>
                  </a:cubicBezTo>
                  <a:cubicBezTo>
                    <a:pt x="451" y="300"/>
                    <a:pt x="451" y="300"/>
                    <a:pt x="451" y="300"/>
                  </a:cubicBezTo>
                  <a:cubicBezTo>
                    <a:pt x="469" y="300"/>
                    <a:pt x="478" y="283"/>
                    <a:pt x="478" y="274"/>
                  </a:cubicBezTo>
                  <a:cubicBezTo>
                    <a:pt x="478" y="185"/>
                    <a:pt x="478" y="185"/>
                    <a:pt x="478" y="185"/>
                  </a:cubicBezTo>
                  <a:cubicBezTo>
                    <a:pt x="478" y="168"/>
                    <a:pt x="469" y="159"/>
                    <a:pt x="451" y="159"/>
                  </a:cubicBezTo>
                  <a:close/>
                  <a:moveTo>
                    <a:pt x="97" y="372"/>
                  </a:moveTo>
                  <a:lnTo>
                    <a:pt x="97" y="372"/>
                  </a:lnTo>
                  <a:cubicBezTo>
                    <a:pt x="132" y="212"/>
                    <a:pt x="132" y="212"/>
                    <a:pt x="132" y="212"/>
                  </a:cubicBezTo>
                  <a:cubicBezTo>
                    <a:pt x="345" y="212"/>
                    <a:pt x="345" y="212"/>
                    <a:pt x="345" y="212"/>
                  </a:cubicBezTo>
                  <a:cubicBezTo>
                    <a:pt x="381" y="372"/>
                    <a:pt x="381" y="372"/>
                    <a:pt x="381" y="372"/>
                  </a:cubicBezTo>
                  <a:lnTo>
                    <a:pt x="97" y="37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5" name="Freeform 70"/>
            <p:cNvSpPr>
              <a:spLocks noChangeArrowheads="1"/>
            </p:cNvSpPr>
            <p:nvPr/>
          </p:nvSpPr>
          <p:spPr bwMode="auto">
            <a:xfrm>
              <a:off x="3369904" y="3144851"/>
              <a:ext cx="261661" cy="233874"/>
            </a:xfrm>
            <a:custGeom>
              <a:avLst/>
              <a:gdLst>
                <a:gd name="T0" fmla="*/ 142 w 497"/>
                <a:gd name="T1" fmla="*/ 275 h 445"/>
                <a:gd name="T2" fmla="*/ 142 w 497"/>
                <a:gd name="T3" fmla="*/ 275 h 445"/>
                <a:gd name="T4" fmla="*/ 142 w 497"/>
                <a:gd name="T5" fmla="*/ 125 h 445"/>
                <a:gd name="T6" fmla="*/ 53 w 497"/>
                <a:gd name="T7" fmla="*/ 125 h 445"/>
                <a:gd name="T8" fmla="*/ 0 w 497"/>
                <a:gd name="T9" fmla="*/ 178 h 445"/>
                <a:gd name="T10" fmla="*/ 0 w 497"/>
                <a:gd name="T11" fmla="*/ 319 h 445"/>
                <a:gd name="T12" fmla="*/ 53 w 497"/>
                <a:gd name="T13" fmla="*/ 373 h 445"/>
                <a:gd name="T14" fmla="*/ 71 w 497"/>
                <a:gd name="T15" fmla="*/ 373 h 445"/>
                <a:gd name="T16" fmla="*/ 71 w 497"/>
                <a:gd name="T17" fmla="*/ 444 h 445"/>
                <a:gd name="T18" fmla="*/ 151 w 497"/>
                <a:gd name="T19" fmla="*/ 373 h 445"/>
                <a:gd name="T20" fmla="*/ 274 w 497"/>
                <a:gd name="T21" fmla="*/ 373 h 445"/>
                <a:gd name="T22" fmla="*/ 319 w 497"/>
                <a:gd name="T23" fmla="*/ 319 h 445"/>
                <a:gd name="T24" fmla="*/ 319 w 497"/>
                <a:gd name="T25" fmla="*/ 275 h 445"/>
                <a:gd name="T26" fmla="*/ 319 w 497"/>
                <a:gd name="T27" fmla="*/ 275 h 445"/>
                <a:gd name="T28" fmla="*/ 142 w 497"/>
                <a:gd name="T29" fmla="*/ 275 h 445"/>
                <a:gd name="T30" fmla="*/ 443 w 497"/>
                <a:gd name="T31" fmla="*/ 0 h 445"/>
                <a:gd name="T32" fmla="*/ 443 w 497"/>
                <a:gd name="T33" fmla="*/ 0 h 445"/>
                <a:gd name="T34" fmla="*/ 221 w 497"/>
                <a:gd name="T35" fmla="*/ 0 h 445"/>
                <a:gd name="T36" fmla="*/ 177 w 497"/>
                <a:gd name="T37" fmla="*/ 54 h 445"/>
                <a:gd name="T38" fmla="*/ 177 w 497"/>
                <a:gd name="T39" fmla="*/ 248 h 445"/>
                <a:gd name="T40" fmla="*/ 346 w 497"/>
                <a:gd name="T41" fmla="*/ 248 h 445"/>
                <a:gd name="T42" fmla="*/ 425 w 497"/>
                <a:gd name="T43" fmla="*/ 319 h 445"/>
                <a:gd name="T44" fmla="*/ 425 w 497"/>
                <a:gd name="T45" fmla="*/ 248 h 445"/>
                <a:gd name="T46" fmla="*/ 443 w 497"/>
                <a:gd name="T47" fmla="*/ 248 h 445"/>
                <a:gd name="T48" fmla="*/ 496 w 497"/>
                <a:gd name="T49" fmla="*/ 195 h 445"/>
                <a:gd name="T50" fmla="*/ 496 w 497"/>
                <a:gd name="T51" fmla="*/ 54 h 445"/>
                <a:gd name="T52" fmla="*/ 443 w 497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445">
                  <a:moveTo>
                    <a:pt x="142" y="275"/>
                  </a:moveTo>
                  <a:lnTo>
                    <a:pt x="142" y="275"/>
                  </a:lnTo>
                  <a:cubicBezTo>
                    <a:pt x="142" y="125"/>
                    <a:pt x="142" y="125"/>
                    <a:pt x="14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18" y="125"/>
                    <a:pt x="0" y="151"/>
                    <a:pt x="0" y="178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54"/>
                    <a:pt x="18" y="373"/>
                    <a:pt x="53" y="373"/>
                  </a:cubicBezTo>
                  <a:cubicBezTo>
                    <a:pt x="71" y="373"/>
                    <a:pt x="71" y="373"/>
                    <a:pt x="71" y="373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151" y="373"/>
                    <a:pt x="151" y="373"/>
                    <a:pt x="151" y="373"/>
                  </a:cubicBezTo>
                  <a:cubicBezTo>
                    <a:pt x="274" y="373"/>
                    <a:pt x="274" y="373"/>
                    <a:pt x="274" y="373"/>
                  </a:cubicBezTo>
                  <a:cubicBezTo>
                    <a:pt x="302" y="373"/>
                    <a:pt x="319" y="354"/>
                    <a:pt x="319" y="319"/>
                  </a:cubicBezTo>
                  <a:cubicBezTo>
                    <a:pt x="319" y="275"/>
                    <a:pt x="319" y="275"/>
                    <a:pt x="319" y="275"/>
                  </a:cubicBezTo>
                  <a:lnTo>
                    <a:pt x="319" y="275"/>
                  </a:lnTo>
                  <a:lnTo>
                    <a:pt x="142" y="275"/>
                  </a:lnTo>
                  <a:close/>
                  <a:moveTo>
                    <a:pt x="443" y="0"/>
                  </a:moveTo>
                  <a:lnTo>
                    <a:pt x="443" y="0"/>
                  </a:lnTo>
                  <a:cubicBezTo>
                    <a:pt x="221" y="0"/>
                    <a:pt x="221" y="0"/>
                    <a:pt x="221" y="0"/>
                  </a:cubicBezTo>
                  <a:cubicBezTo>
                    <a:pt x="195" y="0"/>
                    <a:pt x="177" y="27"/>
                    <a:pt x="177" y="54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346" y="248"/>
                    <a:pt x="346" y="248"/>
                    <a:pt x="346" y="248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70" y="248"/>
                    <a:pt x="496" y="231"/>
                    <a:pt x="496" y="195"/>
                  </a:cubicBezTo>
                  <a:cubicBezTo>
                    <a:pt x="496" y="54"/>
                    <a:pt x="496" y="54"/>
                    <a:pt x="496" y="54"/>
                  </a:cubicBezTo>
                  <a:cubicBezTo>
                    <a:pt x="496" y="27"/>
                    <a:pt x="470" y="0"/>
                    <a:pt x="44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6" name="Freeform 71"/>
            <p:cNvSpPr>
              <a:spLocks noChangeArrowheads="1"/>
            </p:cNvSpPr>
            <p:nvPr/>
          </p:nvSpPr>
          <p:spPr bwMode="auto">
            <a:xfrm>
              <a:off x="4444330" y="3177270"/>
              <a:ext cx="233874" cy="173669"/>
            </a:xfrm>
            <a:custGeom>
              <a:avLst/>
              <a:gdLst>
                <a:gd name="T0" fmla="*/ 70 w 444"/>
                <a:gd name="T1" fmla="*/ 0 h 329"/>
                <a:gd name="T2" fmla="*/ 70 w 444"/>
                <a:gd name="T3" fmla="*/ 0 h 329"/>
                <a:gd name="T4" fmla="*/ 0 w 444"/>
                <a:gd name="T5" fmla="*/ 70 h 329"/>
                <a:gd name="T6" fmla="*/ 70 w 444"/>
                <a:gd name="T7" fmla="*/ 150 h 329"/>
                <a:gd name="T8" fmla="*/ 0 w 444"/>
                <a:gd name="T9" fmla="*/ 291 h 329"/>
                <a:gd name="T10" fmla="*/ 0 w 444"/>
                <a:gd name="T11" fmla="*/ 328 h 329"/>
                <a:gd name="T12" fmla="*/ 70 w 444"/>
                <a:gd name="T13" fmla="*/ 0 h 329"/>
                <a:gd name="T14" fmla="*/ 275 w 444"/>
                <a:gd name="T15" fmla="*/ 0 h 329"/>
                <a:gd name="T16" fmla="*/ 275 w 444"/>
                <a:gd name="T17" fmla="*/ 0 h 329"/>
                <a:gd name="T18" fmla="*/ 204 w 444"/>
                <a:gd name="T19" fmla="*/ 70 h 329"/>
                <a:gd name="T20" fmla="*/ 275 w 444"/>
                <a:gd name="T21" fmla="*/ 150 h 329"/>
                <a:gd name="T22" fmla="*/ 204 w 444"/>
                <a:gd name="T23" fmla="*/ 291 h 329"/>
                <a:gd name="T24" fmla="*/ 204 w 444"/>
                <a:gd name="T25" fmla="*/ 328 h 329"/>
                <a:gd name="T26" fmla="*/ 275 w 444"/>
                <a:gd name="T2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4" h="329">
                  <a:moveTo>
                    <a:pt x="70" y="0"/>
                  </a:moveTo>
                  <a:lnTo>
                    <a:pt x="70" y="0"/>
                  </a:lnTo>
                  <a:cubicBezTo>
                    <a:pt x="26" y="0"/>
                    <a:pt x="0" y="35"/>
                    <a:pt x="0" y="70"/>
                  </a:cubicBezTo>
                  <a:cubicBezTo>
                    <a:pt x="0" y="115"/>
                    <a:pt x="26" y="150"/>
                    <a:pt x="70" y="150"/>
                  </a:cubicBezTo>
                  <a:cubicBezTo>
                    <a:pt x="142" y="150"/>
                    <a:pt x="98" y="291"/>
                    <a:pt x="0" y="29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68" y="328"/>
                    <a:pt x="239" y="0"/>
                    <a:pt x="70" y="0"/>
                  </a:cubicBezTo>
                  <a:close/>
                  <a:moveTo>
                    <a:pt x="275" y="0"/>
                  </a:moveTo>
                  <a:lnTo>
                    <a:pt x="275" y="0"/>
                  </a:lnTo>
                  <a:cubicBezTo>
                    <a:pt x="239" y="0"/>
                    <a:pt x="204" y="35"/>
                    <a:pt x="204" y="70"/>
                  </a:cubicBezTo>
                  <a:cubicBezTo>
                    <a:pt x="204" y="115"/>
                    <a:pt x="239" y="150"/>
                    <a:pt x="275" y="150"/>
                  </a:cubicBezTo>
                  <a:cubicBezTo>
                    <a:pt x="354" y="150"/>
                    <a:pt x="301" y="291"/>
                    <a:pt x="204" y="291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381" y="328"/>
                    <a:pt x="443" y="0"/>
                    <a:pt x="27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7" name="Freeform 72"/>
            <p:cNvSpPr>
              <a:spLocks noChangeArrowheads="1"/>
            </p:cNvSpPr>
            <p:nvPr/>
          </p:nvSpPr>
          <p:spPr bwMode="auto">
            <a:xfrm>
              <a:off x="6002712" y="3158745"/>
              <a:ext cx="206085" cy="210718"/>
            </a:xfrm>
            <a:custGeom>
              <a:avLst/>
              <a:gdLst>
                <a:gd name="T0" fmla="*/ 346 w 391"/>
                <a:gd name="T1" fmla="*/ 0 h 400"/>
                <a:gd name="T2" fmla="*/ 346 w 391"/>
                <a:gd name="T3" fmla="*/ 0 h 400"/>
                <a:gd name="T4" fmla="*/ 142 w 391"/>
                <a:gd name="T5" fmla="*/ 0 h 400"/>
                <a:gd name="T6" fmla="*/ 98 w 391"/>
                <a:gd name="T7" fmla="*/ 44 h 400"/>
                <a:gd name="T8" fmla="*/ 98 w 391"/>
                <a:gd name="T9" fmla="*/ 248 h 400"/>
                <a:gd name="T10" fmla="*/ 142 w 391"/>
                <a:gd name="T11" fmla="*/ 292 h 400"/>
                <a:gd name="T12" fmla="*/ 346 w 391"/>
                <a:gd name="T13" fmla="*/ 292 h 400"/>
                <a:gd name="T14" fmla="*/ 390 w 391"/>
                <a:gd name="T15" fmla="*/ 248 h 400"/>
                <a:gd name="T16" fmla="*/ 390 w 391"/>
                <a:gd name="T17" fmla="*/ 44 h 400"/>
                <a:gd name="T18" fmla="*/ 346 w 391"/>
                <a:gd name="T19" fmla="*/ 0 h 400"/>
                <a:gd name="T20" fmla="*/ 346 w 391"/>
                <a:gd name="T21" fmla="*/ 248 h 400"/>
                <a:gd name="T22" fmla="*/ 346 w 391"/>
                <a:gd name="T23" fmla="*/ 248 h 400"/>
                <a:gd name="T24" fmla="*/ 142 w 391"/>
                <a:gd name="T25" fmla="*/ 248 h 400"/>
                <a:gd name="T26" fmla="*/ 142 w 391"/>
                <a:gd name="T27" fmla="*/ 44 h 400"/>
                <a:gd name="T28" fmla="*/ 346 w 391"/>
                <a:gd name="T29" fmla="*/ 44 h 400"/>
                <a:gd name="T30" fmla="*/ 346 w 391"/>
                <a:gd name="T31" fmla="*/ 248 h 400"/>
                <a:gd name="T32" fmla="*/ 45 w 391"/>
                <a:gd name="T33" fmla="*/ 195 h 400"/>
                <a:gd name="T34" fmla="*/ 45 w 391"/>
                <a:gd name="T35" fmla="*/ 195 h 400"/>
                <a:gd name="T36" fmla="*/ 0 w 391"/>
                <a:gd name="T37" fmla="*/ 195 h 400"/>
                <a:gd name="T38" fmla="*/ 0 w 391"/>
                <a:gd name="T39" fmla="*/ 346 h 400"/>
                <a:gd name="T40" fmla="*/ 45 w 391"/>
                <a:gd name="T41" fmla="*/ 399 h 400"/>
                <a:gd name="T42" fmla="*/ 196 w 391"/>
                <a:gd name="T43" fmla="*/ 399 h 400"/>
                <a:gd name="T44" fmla="*/ 196 w 391"/>
                <a:gd name="T45" fmla="*/ 346 h 400"/>
                <a:gd name="T46" fmla="*/ 45 w 391"/>
                <a:gd name="T47" fmla="*/ 346 h 400"/>
                <a:gd name="T48" fmla="*/ 45 w 391"/>
                <a:gd name="T49" fmla="*/ 19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400">
                  <a:moveTo>
                    <a:pt x="346" y="0"/>
                  </a:moveTo>
                  <a:lnTo>
                    <a:pt x="346" y="0"/>
                  </a:ln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98" y="18"/>
                    <a:pt x="98" y="44"/>
                  </a:cubicBezTo>
                  <a:cubicBezTo>
                    <a:pt x="98" y="248"/>
                    <a:pt x="98" y="248"/>
                    <a:pt x="98" y="248"/>
                  </a:cubicBezTo>
                  <a:cubicBezTo>
                    <a:pt x="98" y="274"/>
                    <a:pt x="115" y="292"/>
                    <a:pt x="142" y="292"/>
                  </a:cubicBezTo>
                  <a:cubicBezTo>
                    <a:pt x="346" y="292"/>
                    <a:pt x="346" y="292"/>
                    <a:pt x="346" y="292"/>
                  </a:cubicBezTo>
                  <a:cubicBezTo>
                    <a:pt x="372" y="292"/>
                    <a:pt x="390" y="274"/>
                    <a:pt x="390" y="248"/>
                  </a:cubicBezTo>
                  <a:cubicBezTo>
                    <a:pt x="390" y="44"/>
                    <a:pt x="390" y="44"/>
                    <a:pt x="390" y="44"/>
                  </a:cubicBezTo>
                  <a:cubicBezTo>
                    <a:pt x="390" y="18"/>
                    <a:pt x="372" y="0"/>
                    <a:pt x="346" y="0"/>
                  </a:cubicBezTo>
                  <a:close/>
                  <a:moveTo>
                    <a:pt x="346" y="248"/>
                  </a:moveTo>
                  <a:lnTo>
                    <a:pt x="346" y="248"/>
                  </a:lnTo>
                  <a:cubicBezTo>
                    <a:pt x="142" y="248"/>
                    <a:pt x="142" y="248"/>
                    <a:pt x="142" y="248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346" y="44"/>
                    <a:pt x="346" y="44"/>
                    <a:pt x="346" y="44"/>
                  </a:cubicBezTo>
                  <a:lnTo>
                    <a:pt x="346" y="248"/>
                  </a:lnTo>
                  <a:close/>
                  <a:moveTo>
                    <a:pt x="45" y="195"/>
                  </a:moveTo>
                  <a:lnTo>
                    <a:pt x="45" y="195"/>
                  </a:lnTo>
                  <a:cubicBezTo>
                    <a:pt x="0" y="195"/>
                    <a:pt x="0" y="195"/>
                    <a:pt x="0" y="195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18" y="399"/>
                    <a:pt x="45" y="399"/>
                  </a:cubicBezTo>
                  <a:cubicBezTo>
                    <a:pt x="196" y="399"/>
                    <a:pt x="196" y="399"/>
                    <a:pt x="196" y="399"/>
                  </a:cubicBezTo>
                  <a:cubicBezTo>
                    <a:pt x="196" y="346"/>
                    <a:pt x="196" y="346"/>
                    <a:pt x="196" y="346"/>
                  </a:cubicBezTo>
                  <a:cubicBezTo>
                    <a:pt x="45" y="346"/>
                    <a:pt x="45" y="346"/>
                    <a:pt x="45" y="346"/>
                  </a:cubicBezTo>
                  <a:lnTo>
                    <a:pt x="45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8" name="Freeform 73"/>
            <p:cNvSpPr>
              <a:spLocks noChangeArrowheads="1"/>
            </p:cNvSpPr>
            <p:nvPr/>
          </p:nvSpPr>
          <p:spPr bwMode="auto">
            <a:xfrm>
              <a:off x="9620970" y="3724502"/>
              <a:ext cx="224610" cy="152828"/>
            </a:xfrm>
            <a:custGeom>
              <a:avLst/>
              <a:gdLst>
                <a:gd name="T0" fmla="*/ 372 w 427"/>
                <a:gd name="T1" fmla="*/ 53 h 293"/>
                <a:gd name="T2" fmla="*/ 372 w 427"/>
                <a:gd name="T3" fmla="*/ 53 h 293"/>
                <a:gd name="T4" fmla="*/ 107 w 427"/>
                <a:gd name="T5" fmla="*/ 53 h 293"/>
                <a:gd name="T6" fmla="*/ 107 w 427"/>
                <a:gd name="T7" fmla="*/ 0 h 293"/>
                <a:gd name="T8" fmla="*/ 0 w 427"/>
                <a:gd name="T9" fmla="*/ 89 h 293"/>
                <a:gd name="T10" fmla="*/ 107 w 427"/>
                <a:gd name="T11" fmla="*/ 177 h 293"/>
                <a:gd name="T12" fmla="*/ 107 w 427"/>
                <a:gd name="T13" fmla="*/ 124 h 293"/>
                <a:gd name="T14" fmla="*/ 354 w 427"/>
                <a:gd name="T15" fmla="*/ 124 h 293"/>
                <a:gd name="T16" fmla="*/ 354 w 427"/>
                <a:gd name="T17" fmla="*/ 221 h 293"/>
                <a:gd name="T18" fmla="*/ 27 w 427"/>
                <a:gd name="T19" fmla="*/ 221 h 293"/>
                <a:gd name="T20" fmla="*/ 27 w 427"/>
                <a:gd name="T21" fmla="*/ 292 h 293"/>
                <a:gd name="T22" fmla="*/ 372 w 427"/>
                <a:gd name="T23" fmla="*/ 292 h 293"/>
                <a:gd name="T24" fmla="*/ 426 w 427"/>
                <a:gd name="T25" fmla="*/ 248 h 293"/>
                <a:gd name="T26" fmla="*/ 426 w 427"/>
                <a:gd name="T27" fmla="*/ 97 h 293"/>
                <a:gd name="T28" fmla="*/ 372 w 427"/>
                <a:gd name="T29" fmla="*/ 5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7" h="293">
                  <a:moveTo>
                    <a:pt x="372" y="53"/>
                  </a:moveTo>
                  <a:lnTo>
                    <a:pt x="372" y="53"/>
                  </a:lnTo>
                  <a:cubicBezTo>
                    <a:pt x="107" y="53"/>
                    <a:pt x="107" y="53"/>
                    <a:pt x="107" y="53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354" y="124"/>
                    <a:pt x="354" y="124"/>
                    <a:pt x="354" y="124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7" y="292"/>
                    <a:pt x="27" y="292"/>
                    <a:pt x="27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99" y="292"/>
                    <a:pt x="426" y="274"/>
                    <a:pt x="426" y="248"/>
                  </a:cubicBezTo>
                  <a:cubicBezTo>
                    <a:pt x="426" y="97"/>
                    <a:pt x="426" y="97"/>
                    <a:pt x="426" y="97"/>
                  </a:cubicBezTo>
                  <a:cubicBezTo>
                    <a:pt x="426" y="71"/>
                    <a:pt x="399" y="53"/>
                    <a:pt x="372" y="5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9" name="Freeform 74"/>
            <p:cNvSpPr>
              <a:spLocks noChangeArrowheads="1"/>
            </p:cNvSpPr>
            <p:nvPr/>
          </p:nvSpPr>
          <p:spPr bwMode="auto">
            <a:xfrm>
              <a:off x="5463182" y="3154113"/>
              <a:ext cx="243136" cy="215349"/>
            </a:xfrm>
            <a:custGeom>
              <a:avLst/>
              <a:gdLst>
                <a:gd name="T0" fmla="*/ 451 w 461"/>
                <a:gd name="T1" fmla="*/ 213 h 409"/>
                <a:gd name="T2" fmla="*/ 451 w 461"/>
                <a:gd name="T3" fmla="*/ 213 h 409"/>
                <a:gd name="T4" fmla="*/ 247 w 461"/>
                <a:gd name="T5" fmla="*/ 17 h 409"/>
                <a:gd name="T6" fmla="*/ 212 w 461"/>
                <a:gd name="T7" fmla="*/ 17 h 409"/>
                <a:gd name="T8" fmla="*/ 9 w 461"/>
                <a:gd name="T9" fmla="*/ 213 h 409"/>
                <a:gd name="T10" fmla="*/ 18 w 461"/>
                <a:gd name="T11" fmla="*/ 230 h 409"/>
                <a:gd name="T12" fmla="*/ 62 w 461"/>
                <a:gd name="T13" fmla="*/ 230 h 409"/>
                <a:gd name="T14" fmla="*/ 62 w 461"/>
                <a:gd name="T15" fmla="*/ 390 h 409"/>
                <a:gd name="T16" fmla="*/ 79 w 461"/>
                <a:gd name="T17" fmla="*/ 408 h 409"/>
                <a:gd name="T18" fmla="*/ 177 w 461"/>
                <a:gd name="T19" fmla="*/ 408 h 409"/>
                <a:gd name="T20" fmla="*/ 177 w 461"/>
                <a:gd name="T21" fmla="*/ 248 h 409"/>
                <a:gd name="T22" fmla="*/ 283 w 461"/>
                <a:gd name="T23" fmla="*/ 248 h 409"/>
                <a:gd name="T24" fmla="*/ 283 w 461"/>
                <a:gd name="T25" fmla="*/ 408 h 409"/>
                <a:gd name="T26" fmla="*/ 381 w 461"/>
                <a:gd name="T27" fmla="*/ 408 h 409"/>
                <a:gd name="T28" fmla="*/ 398 w 461"/>
                <a:gd name="T29" fmla="*/ 390 h 409"/>
                <a:gd name="T30" fmla="*/ 398 w 461"/>
                <a:gd name="T31" fmla="*/ 230 h 409"/>
                <a:gd name="T32" fmla="*/ 443 w 461"/>
                <a:gd name="T33" fmla="*/ 230 h 409"/>
                <a:gd name="T34" fmla="*/ 451 w 461"/>
                <a:gd name="T35" fmla="*/ 21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0" name="Freeform 75"/>
            <p:cNvSpPr>
              <a:spLocks noChangeArrowheads="1"/>
            </p:cNvSpPr>
            <p:nvPr/>
          </p:nvSpPr>
          <p:spPr bwMode="auto">
            <a:xfrm>
              <a:off x="1806893" y="2637742"/>
              <a:ext cx="261659" cy="210716"/>
            </a:xfrm>
            <a:custGeom>
              <a:avLst/>
              <a:gdLst>
                <a:gd name="T0" fmla="*/ 443 w 497"/>
                <a:gd name="T1" fmla="*/ 0 h 400"/>
                <a:gd name="T2" fmla="*/ 443 w 497"/>
                <a:gd name="T3" fmla="*/ 0 h 400"/>
                <a:gd name="T4" fmla="*/ 53 w 497"/>
                <a:gd name="T5" fmla="*/ 0 h 400"/>
                <a:gd name="T6" fmla="*/ 0 w 497"/>
                <a:gd name="T7" fmla="*/ 44 h 400"/>
                <a:gd name="T8" fmla="*/ 0 w 497"/>
                <a:gd name="T9" fmla="*/ 346 h 400"/>
                <a:gd name="T10" fmla="*/ 53 w 497"/>
                <a:gd name="T11" fmla="*/ 399 h 400"/>
                <a:gd name="T12" fmla="*/ 443 w 497"/>
                <a:gd name="T13" fmla="*/ 399 h 400"/>
                <a:gd name="T14" fmla="*/ 496 w 497"/>
                <a:gd name="T15" fmla="*/ 346 h 400"/>
                <a:gd name="T16" fmla="*/ 496 w 497"/>
                <a:gd name="T17" fmla="*/ 44 h 400"/>
                <a:gd name="T18" fmla="*/ 443 w 497"/>
                <a:gd name="T19" fmla="*/ 0 h 400"/>
                <a:gd name="T20" fmla="*/ 443 w 497"/>
                <a:gd name="T21" fmla="*/ 346 h 400"/>
                <a:gd name="T22" fmla="*/ 443 w 497"/>
                <a:gd name="T23" fmla="*/ 346 h 400"/>
                <a:gd name="T24" fmla="*/ 53 w 497"/>
                <a:gd name="T25" fmla="*/ 346 h 400"/>
                <a:gd name="T26" fmla="*/ 53 w 497"/>
                <a:gd name="T27" fmla="*/ 44 h 400"/>
                <a:gd name="T28" fmla="*/ 443 w 497"/>
                <a:gd name="T29" fmla="*/ 44 h 400"/>
                <a:gd name="T30" fmla="*/ 443 w 497"/>
                <a:gd name="T31" fmla="*/ 346 h 400"/>
                <a:gd name="T32" fmla="*/ 222 w 497"/>
                <a:gd name="T33" fmla="*/ 249 h 400"/>
                <a:gd name="T34" fmla="*/ 222 w 497"/>
                <a:gd name="T35" fmla="*/ 249 h 400"/>
                <a:gd name="T36" fmla="*/ 97 w 497"/>
                <a:gd name="T37" fmla="*/ 249 h 400"/>
                <a:gd name="T38" fmla="*/ 97 w 497"/>
                <a:gd name="T39" fmla="*/ 293 h 400"/>
                <a:gd name="T40" fmla="*/ 222 w 497"/>
                <a:gd name="T41" fmla="*/ 293 h 400"/>
                <a:gd name="T42" fmla="*/ 222 w 497"/>
                <a:gd name="T43" fmla="*/ 249 h 400"/>
                <a:gd name="T44" fmla="*/ 222 w 497"/>
                <a:gd name="T45" fmla="*/ 178 h 400"/>
                <a:gd name="T46" fmla="*/ 222 w 497"/>
                <a:gd name="T47" fmla="*/ 178 h 400"/>
                <a:gd name="T48" fmla="*/ 97 w 497"/>
                <a:gd name="T49" fmla="*/ 178 h 400"/>
                <a:gd name="T50" fmla="*/ 97 w 497"/>
                <a:gd name="T51" fmla="*/ 222 h 400"/>
                <a:gd name="T52" fmla="*/ 222 w 497"/>
                <a:gd name="T53" fmla="*/ 222 h 400"/>
                <a:gd name="T54" fmla="*/ 222 w 497"/>
                <a:gd name="T55" fmla="*/ 178 h 400"/>
                <a:gd name="T56" fmla="*/ 222 w 497"/>
                <a:gd name="T57" fmla="*/ 98 h 400"/>
                <a:gd name="T58" fmla="*/ 222 w 497"/>
                <a:gd name="T59" fmla="*/ 98 h 400"/>
                <a:gd name="T60" fmla="*/ 97 w 497"/>
                <a:gd name="T61" fmla="*/ 98 h 400"/>
                <a:gd name="T62" fmla="*/ 97 w 497"/>
                <a:gd name="T63" fmla="*/ 143 h 400"/>
                <a:gd name="T64" fmla="*/ 222 w 497"/>
                <a:gd name="T65" fmla="*/ 143 h 400"/>
                <a:gd name="T66" fmla="*/ 222 w 497"/>
                <a:gd name="T67" fmla="*/ 98 h 400"/>
                <a:gd name="T68" fmla="*/ 389 w 497"/>
                <a:gd name="T69" fmla="*/ 257 h 400"/>
                <a:gd name="T70" fmla="*/ 389 w 497"/>
                <a:gd name="T71" fmla="*/ 257 h 400"/>
                <a:gd name="T72" fmla="*/ 354 w 497"/>
                <a:gd name="T73" fmla="*/ 231 h 400"/>
                <a:gd name="T74" fmla="*/ 381 w 497"/>
                <a:gd name="T75" fmla="*/ 151 h 400"/>
                <a:gd name="T76" fmla="*/ 336 w 497"/>
                <a:gd name="T77" fmla="*/ 98 h 400"/>
                <a:gd name="T78" fmla="*/ 292 w 497"/>
                <a:gd name="T79" fmla="*/ 151 h 400"/>
                <a:gd name="T80" fmla="*/ 319 w 497"/>
                <a:gd name="T81" fmla="*/ 231 h 400"/>
                <a:gd name="T82" fmla="*/ 275 w 497"/>
                <a:gd name="T83" fmla="*/ 257 h 400"/>
                <a:gd name="T84" fmla="*/ 275 w 497"/>
                <a:gd name="T85" fmla="*/ 293 h 400"/>
                <a:gd name="T86" fmla="*/ 398 w 497"/>
                <a:gd name="T87" fmla="*/ 293 h 400"/>
                <a:gd name="T88" fmla="*/ 389 w 497"/>
                <a:gd name="T89" fmla="*/ 25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1" name="Freeform 76"/>
            <p:cNvSpPr>
              <a:spLocks noChangeArrowheads="1"/>
            </p:cNvSpPr>
            <p:nvPr/>
          </p:nvSpPr>
          <p:spPr bwMode="auto">
            <a:xfrm>
              <a:off x="1862465" y="2093581"/>
              <a:ext cx="148197" cy="257030"/>
            </a:xfrm>
            <a:custGeom>
              <a:avLst/>
              <a:gdLst>
                <a:gd name="T0" fmla="*/ 238 w 283"/>
                <a:gd name="T1" fmla="*/ 0 h 489"/>
                <a:gd name="T2" fmla="*/ 238 w 283"/>
                <a:gd name="T3" fmla="*/ 0 h 489"/>
                <a:gd name="T4" fmla="*/ 44 w 283"/>
                <a:gd name="T5" fmla="*/ 0 h 489"/>
                <a:gd name="T6" fmla="*/ 0 w 283"/>
                <a:gd name="T7" fmla="*/ 44 h 489"/>
                <a:gd name="T8" fmla="*/ 0 w 283"/>
                <a:gd name="T9" fmla="*/ 434 h 489"/>
                <a:gd name="T10" fmla="*/ 44 w 283"/>
                <a:gd name="T11" fmla="*/ 488 h 489"/>
                <a:gd name="T12" fmla="*/ 238 w 283"/>
                <a:gd name="T13" fmla="*/ 488 h 489"/>
                <a:gd name="T14" fmla="*/ 282 w 283"/>
                <a:gd name="T15" fmla="*/ 434 h 489"/>
                <a:gd name="T16" fmla="*/ 282 w 283"/>
                <a:gd name="T17" fmla="*/ 44 h 489"/>
                <a:gd name="T18" fmla="*/ 238 w 283"/>
                <a:gd name="T19" fmla="*/ 0 h 489"/>
                <a:gd name="T20" fmla="*/ 141 w 283"/>
                <a:gd name="T21" fmla="*/ 460 h 489"/>
                <a:gd name="T22" fmla="*/ 141 w 283"/>
                <a:gd name="T23" fmla="*/ 460 h 489"/>
                <a:gd name="T24" fmla="*/ 106 w 283"/>
                <a:gd name="T25" fmla="*/ 443 h 489"/>
                <a:gd name="T26" fmla="*/ 141 w 283"/>
                <a:gd name="T27" fmla="*/ 416 h 489"/>
                <a:gd name="T28" fmla="*/ 176 w 283"/>
                <a:gd name="T29" fmla="*/ 443 h 489"/>
                <a:gd name="T30" fmla="*/ 141 w 283"/>
                <a:gd name="T31" fmla="*/ 460 h 489"/>
                <a:gd name="T32" fmla="*/ 247 w 283"/>
                <a:gd name="T33" fmla="*/ 390 h 489"/>
                <a:gd name="T34" fmla="*/ 247 w 283"/>
                <a:gd name="T35" fmla="*/ 390 h 489"/>
                <a:gd name="T36" fmla="*/ 35 w 283"/>
                <a:gd name="T37" fmla="*/ 390 h 489"/>
                <a:gd name="T38" fmla="*/ 35 w 283"/>
                <a:gd name="T39" fmla="*/ 62 h 489"/>
                <a:gd name="T40" fmla="*/ 247 w 283"/>
                <a:gd name="T41" fmla="*/ 62 h 489"/>
                <a:gd name="T42" fmla="*/ 247 w 283"/>
                <a:gd name="T43" fmla="*/ 39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2" name="Freeform 77"/>
            <p:cNvSpPr>
              <a:spLocks noChangeArrowheads="1"/>
            </p:cNvSpPr>
            <p:nvPr/>
          </p:nvSpPr>
          <p:spPr bwMode="auto">
            <a:xfrm>
              <a:off x="9081440" y="3692084"/>
              <a:ext cx="261661" cy="219980"/>
            </a:xfrm>
            <a:custGeom>
              <a:avLst/>
              <a:gdLst>
                <a:gd name="T0" fmla="*/ 372 w 497"/>
                <a:gd name="T1" fmla="*/ 124 h 418"/>
                <a:gd name="T2" fmla="*/ 372 w 497"/>
                <a:gd name="T3" fmla="*/ 124 h 418"/>
                <a:gd name="T4" fmla="*/ 389 w 497"/>
                <a:gd name="T5" fmla="*/ 124 h 418"/>
                <a:gd name="T6" fmla="*/ 389 w 497"/>
                <a:gd name="T7" fmla="*/ 178 h 418"/>
                <a:gd name="T8" fmla="*/ 496 w 497"/>
                <a:gd name="T9" fmla="*/ 89 h 418"/>
                <a:gd name="T10" fmla="*/ 389 w 497"/>
                <a:gd name="T11" fmla="*/ 0 h 418"/>
                <a:gd name="T12" fmla="*/ 389 w 497"/>
                <a:gd name="T13" fmla="*/ 53 h 418"/>
                <a:gd name="T14" fmla="*/ 372 w 497"/>
                <a:gd name="T15" fmla="*/ 53 h 418"/>
                <a:gd name="T16" fmla="*/ 186 w 497"/>
                <a:gd name="T17" fmla="*/ 187 h 418"/>
                <a:gd name="T18" fmla="*/ 53 w 497"/>
                <a:gd name="T19" fmla="*/ 284 h 418"/>
                <a:gd name="T20" fmla="*/ 0 w 497"/>
                <a:gd name="T21" fmla="*/ 284 h 418"/>
                <a:gd name="T22" fmla="*/ 0 w 497"/>
                <a:gd name="T23" fmla="*/ 355 h 418"/>
                <a:gd name="T24" fmla="*/ 53 w 497"/>
                <a:gd name="T25" fmla="*/ 355 h 418"/>
                <a:gd name="T26" fmla="*/ 239 w 497"/>
                <a:gd name="T27" fmla="*/ 222 h 418"/>
                <a:gd name="T28" fmla="*/ 372 w 497"/>
                <a:gd name="T29" fmla="*/ 124 h 418"/>
                <a:gd name="T30" fmla="*/ 132 w 497"/>
                <a:gd name="T31" fmla="*/ 169 h 418"/>
                <a:gd name="T32" fmla="*/ 132 w 497"/>
                <a:gd name="T33" fmla="*/ 169 h 418"/>
                <a:gd name="T34" fmla="*/ 141 w 497"/>
                <a:gd name="T35" fmla="*/ 152 h 418"/>
                <a:gd name="T36" fmla="*/ 177 w 497"/>
                <a:gd name="T37" fmla="*/ 116 h 418"/>
                <a:gd name="T38" fmla="*/ 53 w 497"/>
                <a:gd name="T39" fmla="*/ 63 h 418"/>
                <a:gd name="T40" fmla="*/ 0 w 497"/>
                <a:gd name="T41" fmla="*/ 63 h 418"/>
                <a:gd name="T42" fmla="*/ 0 w 497"/>
                <a:gd name="T43" fmla="*/ 134 h 418"/>
                <a:gd name="T44" fmla="*/ 53 w 497"/>
                <a:gd name="T45" fmla="*/ 134 h 418"/>
                <a:gd name="T46" fmla="*/ 132 w 497"/>
                <a:gd name="T47" fmla="*/ 169 h 418"/>
                <a:gd name="T48" fmla="*/ 389 w 497"/>
                <a:gd name="T49" fmla="*/ 293 h 418"/>
                <a:gd name="T50" fmla="*/ 389 w 497"/>
                <a:gd name="T51" fmla="*/ 293 h 418"/>
                <a:gd name="T52" fmla="*/ 372 w 497"/>
                <a:gd name="T53" fmla="*/ 293 h 418"/>
                <a:gd name="T54" fmla="*/ 283 w 497"/>
                <a:gd name="T55" fmla="*/ 249 h 418"/>
                <a:gd name="T56" fmla="*/ 283 w 497"/>
                <a:gd name="T57" fmla="*/ 258 h 418"/>
                <a:gd name="T58" fmla="*/ 248 w 497"/>
                <a:gd name="T59" fmla="*/ 302 h 418"/>
                <a:gd name="T60" fmla="*/ 372 w 497"/>
                <a:gd name="T61" fmla="*/ 355 h 418"/>
                <a:gd name="T62" fmla="*/ 389 w 497"/>
                <a:gd name="T63" fmla="*/ 355 h 418"/>
                <a:gd name="T64" fmla="*/ 389 w 497"/>
                <a:gd name="T65" fmla="*/ 417 h 418"/>
                <a:gd name="T66" fmla="*/ 496 w 497"/>
                <a:gd name="T67" fmla="*/ 328 h 418"/>
                <a:gd name="T68" fmla="*/ 389 w 497"/>
                <a:gd name="T69" fmla="*/ 240 h 418"/>
                <a:gd name="T70" fmla="*/ 389 w 497"/>
                <a:gd name="T71" fmla="*/ 29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418">
                  <a:moveTo>
                    <a:pt x="372" y="124"/>
                  </a:moveTo>
                  <a:lnTo>
                    <a:pt x="372" y="124"/>
                  </a:lnTo>
                  <a:cubicBezTo>
                    <a:pt x="389" y="124"/>
                    <a:pt x="389" y="124"/>
                    <a:pt x="389" y="124"/>
                  </a:cubicBezTo>
                  <a:cubicBezTo>
                    <a:pt x="389" y="178"/>
                    <a:pt x="389" y="178"/>
                    <a:pt x="389" y="178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72" y="53"/>
                    <a:pt x="372" y="53"/>
                    <a:pt x="372" y="53"/>
                  </a:cubicBezTo>
                  <a:cubicBezTo>
                    <a:pt x="283" y="53"/>
                    <a:pt x="230" y="124"/>
                    <a:pt x="186" y="187"/>
                  </a:cubicBezTo>
                  <a:cubicBezTo>
                    <a:pt x="141" y="240"/>
                    <a:pt x="106" y="284"/>
                    <a:pt x="53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53" y="355"/>
                    <a:pt x="53" y="355"/>
                    <a:pt x="53" y="355"/>
                  </a:cubicBezTo>
                  <a:cubicBezTo>
                    <a:pt x="141" y="355"/>
                    <a:pt x="194" y="284"/>
                    <a:pt x="239" y="222"/>
                  </a:cubicBezTo>
                  <a:cubicBezTo>
                    <a:pt x="283" y="169"/>
                    <a:pt x="319" y="124"/>
                    <a:pt x="372" y="124"/>
                  </a:cubicBezTo>
                  <a:close/>
                  <a:moveTo>
                    <a:pt x="132" y="169"/>
                  </a:moveTo>
                  <a:lnTo>
                    <a:pt x="132" y="169"/>
                  </a:lnTo>
                  <a:cubicBezTo>
                    <a:pt x="132" y="160"/>
                    <a:pt x="141" y="160"/>
                    <a:pt x="141" y="152"/>
                  </a:cubicBezTo>
                  <a:cubicBezTo>
                    <a:pt x="150" y="143"/>
                    <a:pt x="167" y="124"/>
                    <a:pt x="177" y="116"/>
                  </a:cubicBezTo>
                  <a:cubicBezTo>
                    <a:pt x="141" y="80"/>
                    <a:pt x="106" y="63"/>
                    <a:pt x="5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79" y="134"/>
                    <a:pt x="106" y="143"/>
                    <a:pt x="132" y="169"/>
                  </a:cubicBezTo>
                  <a:close/>
                  <a:moveTo>
                    <a:pt x="389" y="293"/>
                  </a:moveTo>
                  <a:lnTo>
                    <a:pt x="389" y="293"/>
                  </a:lnTo>
                  <a:cubicBezTo>
                    <a:pt x="372" y="293"/>
                    <a:pt x="372" y="293"/>
                    <a:pt x="372" y="293"/>
                  </a:cubicBezTo>
                  <a:cubicBezTo>
                    <a:pt x="336" y="293"/>
                    <a:pt x="310" y="275"/>
                    <a:pt x="283" y="249"/>
                  </a:cubicBezTo>
                  <a:cubicBezTo>
                    <a:pt x="283" y="249"/>
                    <a:pt x="283" y="249"/>
                    <a:pt x="283" y="258"/>
                  </a:cubicBezTo>
                  <a:cubicBezTo>
                    <a:pt x="266" y="266"/>
                    <a:pt x="257" y="284"/>
                    <a:pt x="248" y="302"/>
                  </a:cubicBezTo>
                  <a:cubicBezTo>
                    <a:pt x="274" y="337"/>
                    <a:pt x="319" y="355"/>
                    <a:pt x="372" y="355"/>
                  </a:cubicBezTo>
                  <a:cubicBezTo>
                    <a:pt x="389" y="355"/>
                    <a:pt x="389" y="355"/>
                    <a:pt x="389" y="355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496" y="328"/>
                    <a:pt x="496" y="328"/>
                    <a:pt x="496" y="328"/>
                  </a:cubicBezTo>
                  <a:cubicBezTo>
                    <a:pt x="389" y="240"/>
                    <a:pt x="389" y="240"/>
                    <a:pt x="389" y="240"/>
                  </a:cubicBezTo>
                  <a:lnTo>
                    <a:pt x="389" y="2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3" name="Freeform 78"/>
            <p:cNvSpPr>
              <a:spLocks noChangeArrowheads="1"/>
            </p:cNvSpPr>
            <p:nvPr/>
          </p:nvSpPr>
          <p:spPr bwMode="auto">
            <a:xfrm>
              <a:off x="6523714" y="3158745"/>
              <a:ext cx="208402" cy="210718"/>
            </a:xfrm>
            <a:custGeom>
              <a:avLst/>
              <a:gdLst>
                <a:gd name="T0" fmla="*/ 381 w 399"/>
                <a:gd name="T1" fmla="*/ 336 h 400"/>
                <a:gd name="T2" fmla="*/ 381 w 399"/>
                <a:gd name="T3" fmla="*/ 336 h 400"/>
                <a:gd name="T4" fmla="*/ 292 w 399"/>
                <a:gd name="T5" fmla="*/ 239 h 400"/>
                <a:gd name="T6" fmla="*/ 310 w 399"/>
                <a:gd name="T7" fmla="*/ 159 h 400"/>
                <a:gd name="T8" fmla="*/ 151 w 399"/>
                <a:gd name="T9" fmla="*/ 0 h 400"/>
                <a:gd name="T10" fmla="*/ 0 w 399"/>
                <a:gd name="T11" fmla="*/ 151 h 400"/>
                <a:gd name="T12" fmla="*/ 160 w 399"/>
                <a:gd name="T13" fmla="*/ 310 h 400"/>
                <a:gd name="T14" fmla="*/ 230 w 399"/>
                <a:gd name="T15" fmla="*/ 292 h 400"/>
                <a:gd name="T16" fmla="*/ 328 w 399"/>
                <a:gd name="T17" fmla="*/ 390 h 400"/>
                <a:gd name="T18" fmla="*/ 363 w 399"/>
                <a:gd name="T19" fmla="*/ 390 h 400"/>
                <a:gd name="T20" fmla="*/ 389 w 399"/>
                <a:gd name="T21" fmla="*/ 364 h 400"/>
                <a:gd name="T22" fmla="*/ 381 w 399"/>
                <a:gd name="T23" fmla="*/ 336 h 400"/>
                <a:gd name="T24" fmla="*/ 44 w 399"/>
                <a:gd name="T25" fmla="*/ 151 h 400"/>
                <a:gd name="T26" fmla="*/ 44 w 399"/>
                <a:gd name="T27" fmla="*/ 151 h 400"/>
                <a:gd name="T28" fmla="*/ 151 w 399"/>
                <a:gd name="T29" fmla="*/ 44 h 400"/>
                <a:gd name="T30" fmla="*/ 266 w 399"/>
                <a:gd name="T31" fmla="*/ 159 h 400"/>
                <a:gd name="T32" fmla="*/ 160 w 399"/>
                <a:gd name="T33" fmla="*/ 266 h 400"/>
                <a:gd name="T34" fmla="*/ 44 w 399"/>
                <a:gd name="T35" fmla="*/ 1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9" h="400">
                  <a:moveTo>
                    <a:pt x="381" y="336"/>
                  </a:moveTo>
                  <a:lnTo>
                    <a:pt x="381" y="336"/>
                  </a:lnTo>
                  <a:cubicBezTo>
                    <a:pt x="292" y="239"/>
                    <a:pt x="292" y="239"/>
                    <a:pt x="292" y="239"/>
                  </a:cubicBezTo>
                  <a:cubicBezTo>
                    <a:pt x="301" y="212"/>
                    <a:pt x="310" y="186"/>
                    <a:pt x="310" y="159"/>
                  </a:cubicBezTo>
                  <a:cubicBezTo>
                    <a:pt x="310" y="71"/>
                    <a:pt x="239" y="0"/>
                    <a:pt x="151" y="0"/>
                  </a:cubicBezTo>
                  <a:cubicBezTo>
                    <a:pt x="70" y="0"/>
                    <a:pt x="0" y="71"/>
                    <a:pt x="0" y="151"/>
                  </a:cubicBezTo>
                  <a:cubicBezTo>
                    <a:pt x="0" y="239"/>
                    <a:pt x="70" y="310"/>
                    <a:pt x="160" y="310"/>
                  </a:cubicBezTo>
                  <a:cubicBezTo>
                    <a:pt x="186" y="310"/>
                    <a:pt x="213" y="302"/>
                    <a:pt x="230" y="292"/>
                  </a:cubicBezTo>
                  <a:cubicBezTo>
                    <a:pt x="328" y="390"/>
                    <a:pt x="328" y="390"/>
                    <a:pt x="328" y="390"/>
                  </a:cubicBezTo>
                  <a:cubicBezTo>
                    <a:pt x="336" y="399"/>
                    <a:pt x="354" y="399"/>
                    <a:pt x="363" y="390"/>
                  </a:cubicBezTo>
                  <a:cubicBezTo>
                    <a:pt x="389" y="364"/>
                    <a:pt x="389" y="364"/>
                    <a:pt x="389" y="364"/>
                  </a:cubicBezTo>
                  <a:cubicBezTo>
                    <a:pt x="398" y="355"/>
                    <a:pt x="389" y="346"/>
                    <a:pt x="381" y="336"/>
                  </a:cubicBezTo>
                  <a:close/>
                  <a:moveTo>
                    <a:pt x="44" y="151"/>
                  </a:moveTo>
                  <a:lnTo>
                    <a:pt x="44" y="151"/>
                  </a:lnTo>
                  <a:cubicBezTo>
                    <a:pt x="44" y="98"/>
                    <a:pt x="98" y="44"/>
                    <a:pt x="151" y="44"/>
                  </a:cubicBezTo>
                  <a:cubicBezTo>
                    <a:pt x="213" y="44"/>
                    <a:pt x="266" y="98"/>
                    <a:pt x="266" y="159"/>
                  </a:cubicBezTo>
                  <a:cubicBezTo>
                    <a:pt x="266" y="221"/>
                    <a:pt x="213" y="266"/>
                    <a:pt x="160" y="266"/>
                  </a:cubicBezTo>
                  <a:cubicBezTo>
                    <a:pt x="98" y="266"/>
                    <a:pt x="44" y="212"/>
                    <a:pt x="44" y="15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4" name="Freeform 79"/>
            <p:cNvSpPr>
              <a:spLocks noChangeArrowheads="1"/>
            </p:cNvSpPr>
            <p:nvPr/>
          </p:nvSpPr>
          <p:spPr bwMode="auto">
            <a:xfrm>
              <a:off x="8063572" y="4698602"/>
              <a:ext cx="252397" cy="252397"/>
            </a:xfrm>
            <a:custGeom>
              <a:avLst/>
              <a:gdLst>
                <a:gd name="T0" fmla="*/ 239 w 479"/>
                <a:gd name="T1" fmla="*/ 0 h 479"/>
                <a:gd name="T2" fmla="*/ 239 w 479"/>
                <a:gd name="T3" fmla="*/ 0 h 479"/>
                <a:gd name="T4" fmla="*/ 0 w 479"/>
                <a:gd name="T5" fmla="*/ 239 h 479"/>
                <a:gd name="T6" fmla="*/ 239 w 479"/>
                <a:gd name="T7" fmla="*/ 478 h 479"/>
                <a:gd name="T8" fmla="*/ 478 w 479"/>
                <a:gd name="T9" fmla="*/ 239 h 479"/>
                <a:gd name="T10" fmla="*/ 239 w 479"/>
                <a:gd name="T11" fmla="*/ 0 h 479"/>
                <a:gd name="T12" fmla="*/ 443 w 479"/>
                <a:gd name="T13" fmla="*/ 239 h 479"/>
                <a:gd name="T14" fmla="*/ 443 w 479"/>
                <a:gd name="T15" fmla="*/ 239 h 479"/>
                <a:gd name="T16" fmla="*/ 399 w 479"/>
                <a:gd name="T17" fmla="*/ 363 h 479"/>
                <a:gd name="T18" fmla="*/ 390 w 479"/>
                <a:gd name="T19" fmla="*/ 328 h 479"/>
                <a:gd name="T20" fmla="*/ 399 w 479"/>
                <a:gd name="T21" fmla="*/ 257 h 479"/>
                <a:gd name="T22" fmla="*/ 372 w 479"/>
                <a:gd name="T23" fmla="*/ 204 h 479"/>
                <a:gd name="T24" fmla="*/ 319 w 479"/>
                <a:gd name="T25" fmla="*/ 178 h 479"/>
                <a:gd name="T26" fmla="*/ 346 w 479"/>
                <a:gd name="T27" fmla="*/ 88 h 479"/>
                <a:gd name="T28" fmla="*/ 293 w 479"/>
                <a:gd name="T29" fmla="*/ 62 h 479"/>
                <a:gd name="T30" fmla="*/ 301 w 479"/>
                <a:gd name="T31" fmla="*/ 53 h 479"/>
                <a:gd name="T32" fmla="*/ 443 w 479"/>
                <a:gd name="T33" fmla="*/ 239 h 479"/>
                <a:gd name="T34" fmla="*/ 212 w 479"/>
                <a:gd name="T35" fmla="*/ 44 h 479"/>
                <a:gd name="T36" fmla="*/ 212 w 479"/>
                <a:gd name="T37" fmla="*/ 44 h 479"/>
                <a:gd name="T38" fmla="*/ 186 w 479"/>
                <a:gd name="T39" fmla="*/ 62 h 479"/>
                <a:gd name="T40" fmla="*/ 150 w 479"/>
                <a:gd name="T41" fmla="*/ 88 h 479"/>
                <a:gd name="T42" fmla="*/ 115 w 479"/>
                <a:gd name="T43" fmla="*/ 133 h 479"/>
                <a:gd name="T44" fmla="*/ 133 w 479"/>
                <a:gd name="T45" fmla="*/ 159 h 479"/>
                <a:gd name="T46" fmla="*/ 177 w 479"/>
                <a:gd name="T47" fmla="*/ 159 h 479"/>
                <a:gd name="T48" fmla="*/ 248 w 479"/>
                <a:gd name="T49" fmla="*/ 239 h 479"/>
                <a:gd name="T50" fmla="*/ 186 w 479"/>
                <a:gd name="T51" fmla="*/ 292 h 479"/>
                <a:gd name="T52" fmla="*/ 177 w 479"/>
                <a:gd name="T53" fmla="*/ 337 h 479"/>
                <a:gd name="T54" fmla="*/ 177 w 479"/>
                <a:gd name="T55" fmla="*/ 390 h 479"/>
                <a:gd name="T56" fmla="*/ 133 w 479"/>
                <a:gd name="T57" fmla="*/ 345 h 479"/>
                <a:gd name="T58" fmla="*/ 124 w 479"/>
                <a:gd name="T59" fmla="*/ 284 h 479"/>
                <a:gd name="T60" fmla="*/ 88 w 479"/>
                <a:gd name="T61" fmla="*/ 239 h 479"/>
                <a:gd name="T62" fmla="*/ 106 w 479"/>
                <a:gd name="T63" fmla="*/ 186 h 479"/>
                <a:gd name="T64" fmla="*/ 53 w 479"/>
                <a:gd name="T65" fmla="*/ 169 h 479"/>
                <a:gd name="T66" fmla="*/ 212 w 479"/>
                <a:gd name="T67" fmla="*/ 44 h 479"/>
                <a:gd name="T68" fmla="*/ 177 w 479"/>
                <a:gd name="T69" fmla="*/ 434 h 479"/>
                <a:gd name="T70" fmla="*/ 177 w 479"/>
                <a:gd name="T71" fmla="*/ 434 h 479"/>
                <a:gd name="T72" fmla="*/ 204 w 479"/>
                <a:gd name="T73" fmla="*/ 416 h 479"/>
                <a:gd name="T74" fmla="*/ 239 w 479"/>
                <a:gd name="T75" fmla="*/ 407 h 479"/>
                <a:gd name="T76" fmla="*/ 293 w 479"/>
                <a:gd name="T77" fmla="*/ 390 h 479"/>
                <a:gd name="T78" fmla="*/ 354 w 479"/>
                <a:gd name="T79" fmla="*/ 407 h 479"/>
                <a:gd name="T80" fmla="*/ 239 w 479"/>
                <a:gd name="T81" fmla="*/ 443 h 479"/>
                <a:gd name="T82" fmla="*/ 177 w 479"/>
                <a:gd name="T83" fmla="*/ 43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5" name="Freeform 80"/>
            <p:cNvSpPr>
              <a:spLocks noChangeArrowheads="1"/>
            </p:cNvSpPr>
            <p:nvPr/>
          </p:nvSpPr>
          <p:spPr bwMode="auto">
            <a:xfrm>
              <a:off x="8579944" y="4744913"/>
              <a:ext cx="261661" cy="159773"/>
            </a:xfrm>
            <a:custGeom>
              <a:avLst/>
              <a:gdLst>
                <a:gd name="T0" fmla="*/ 462 w 498"/>
                <a:gd name="T1" fmla="*/ 0 h 303"/>
                <a:gd name="T2" fmla="*/ 0 w 498"/>
                <a:gd name="T3" fmla="*/ 36 h 303"/>
                <a:gd name="T4" fmla="*/ 36 w 498"/>
                <a:gd name="T5" fmla="*/ 302 h 303"/>
                <a:gd name="T6" fmla="*/ 497 w 498"/>
                <a:gd name="T7" fmla="*/ 266 h 303"/>
                <a:gd name="T8" fmla="*/ 462 w 498"/>
                <a:gd name="T9" fmla="*/ 0 h 303"/>
                <a:gd name="T10" fmla="*/ 275 w 498"/>
                <a:gd name="T11" fmla="*/ 54 h 303"/>
                <a:gd name="T12" fmla="*/ 319 w 498"/>
                <a:gd name="T13" fmla="*/ 107 h 303"/>
                <a:gd name="T14" fmla="*/ 275 w 498"/>
                <a:gd name="T15" fmla="*/ 54 h 303"/>
                <a:gd name="T16" fmla="*/ 346 w 498"/>
                <a:gd name="T17" fmla="*/ 125 h 303"/>
                <a:gd name="T18" fmla="*/ 302 w 498"/>
                <a:gd name="T19" fmla="*/ 178 h 303"/>
                <a:gd name="T20" fmla="*/ 346 w 498"/>
                <a:gd name="T21" fmla="*/ 125 h 303"/>
                <a:gd name="T22" fmla="*/ 195 w 498"/>
                <a:gd name="T23" fmla="*/ 54 h 303"/>
                <a:gd name="T24" fmla="*/ 249 w 498"/>
                <a:gd name="T25" fmla="*/ 107 h 303"/>
                <a:gd name="T26" fmla="*/ 195 w 498"/>
                <a:gd name="T27" fmla="*/ 54 h 303"/>
                <a:gd name="T28" fmla="*/ 275 w 498"/>
                <a:gd name="T29" fmla="*/ 125 h 303"/>
                <a:gd name="T30" fmla="*/ 222 w 498"/>
                <a:gd name="T31" fmla="*/ 178 h 303"/>
                <a:gd name="T32" fmla="*/ 275 w 498"/>
                <a:gd name="T33" fmla="*/ 125 h 303"/>
                <a:gd name="T34" fmla="*/ 124 w 498"/>
                <a:gd name="T35" fmla="*/ 54 h 303"/>
                <a:gd name="T36" fmla="*/ 178 w 498"/>
                <a:gd name="T37" fmla="*/ 107 h 303"/>
                <a:gd name="T38" fmla="*/ 124 w 498"/>
                <a:gd name="T39" fmla="*/ 54 h 303"/>
                <a:gd name="T40" fmla="*/ 195 w 498"/>
                <a:gd name="T41" fmla="*/ 125 h 303"/>
                <a:gd name="T42" fmla="*/ 151 w 498"/>
                <a:gd name="T43" fmla="*/ 178 h 303"/>
                <a:gd name="T44" fmla="*/ 195 w 498"/>
                <a:gd name="T45" fmla="*/ 125 h 303"/>
                <a:gd name="T46" fmla="*/ 54 w 498"/>
                <a:gd name="T47" fmla="*/ 54 h 303"/>
                <a:gd name="T48" fmla="*/ 98 w 498"/>
                <a:gd name="T49" fmla="*/ 107 h 303"/>
                <a:gd name="T50" fmla="*/ 54 w 498"/>
                <a:gd name="T51" fmla="*/ 54 h 303"/>
                <a:gd name="T52" fmla="*/ 124 w 498"/>
                <a:gd name="T53" fmla="*/ 125 h 303"/>
                <a:gd name="T54" fmla="*/ 71 w 498"/>
                <a:gd name="T55" fmla="*/ 178 h 303"/>
                <a:gd name="T56" fmla="*/ 124 w 498"/>
                <a:gd name="T57" fmla="*/ 125 h 303"/>
                <a:gd name="T58" fmla="*/ 98 w 498"/>
                <a:gd name="T59" fmla="*/ 249 h 303"/>
                <a:gd name="T60" fmla="*/ 54 w 498"/>
                <a:gd name="T61" fmla="*/ 204 h 303"/>
                <a:gd name="T62" fmla="*/ 98 w 498"/>
                <a:gd name="T63" fmla="*/ 249 h 303"/>
                <a:gd name="T64" fmla="*/ 372 w 498"/>
                <a:gd name="T65" fmla="*/ 249 h 303"/>
                <a:gd name="T66" fmla="*/ 124 w 498"/>
                <a:gd name="T67" fmla="*/ 204 h 303"/>
                <a:gd name="T68" fmla="*/ 372 w 498"/>
                <a:gd name="T69" fmla="*/ 249 h 303"/>
                <a:gd name="T70" fmla="*/ 443 w 498"/>
                <a:gd name="T71" fmla="*/ 249 h 303"/>
                <a:gd name="T72" fmla="*/ 399 w 498"/>
                <a:gd name="T73" fmla="*/ 204 h 303"/>
                <a:gd name="T74" fmla="*/ 443 w 498"/>
                <a:gd name="T75" fmla="*/ 249 h 303"/>
                <a:gd name="T76" fmla="*/ 372 w 498"/>
                <a:gd name="T77" fmla="*/ 178 h 303"/>
                <a:gd name="T78" fmla="*/ 425 w 498"/>
                <a:gd name="T79" fmla="*/ 125 h 303"/>
                <a:gd name="T80" fmla="*/ 372 w 498"/>
                <a:gd name="T81" fmla="*/ 178 h 303"/>
                <a:gd name="T82" fmla="*/ 443 w 498"/>
                <a:gd name="T83" fmla="*/ 107 h 303"/>
                <a:gd name="T84" fmla="*/ 346 w 498"/>
                <a:gd name="T85" fmla="*/ 54 h 303"/>
                <a:gd name="T86" fmla="*/ 443 w 498"/>
                <a:gd name="T87" fmla="*/ 10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8" h="303">
                  <a:moveTo>
                    <a:pt x="462" y="0"/>
                  </a:moveTo>
                  <a:lnTo>
                    <a:pt x="462" y="0"/>
                  </a:lnTo>
                  <a:cubicBezTo>
                    <a:pt x="36" y="0"/>
                    <a:pt x="36" y="0"/>
                    <a:pt x="36" y="0"/>
                  </a:cubicBezTo>
                  <a:cubicBezTo>
                    <a:pt x="18" y="0"/>
                    <a:pt x="0" y="18"/>
                    <a:pt x="0" y="3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84"/>
                    <a:pt x="18" y="302"/>
                    <a:pt x="36" y="302"/>
                  </a:cubicBezTo>
                  <a:cubicBezTo>
                    <a:pt x="462" y="302"/>
                    <a:pt x="462" y="302"/>
                    <a:pt x="462" y="302"/>
                  </a:cubicBezTo>
                  <a:cubicBezTo>
                    <a:pt x="479" y="302"/>
                    <a:pt x="497" y="284"/>
                    <a:pt x="497" y="26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497" y="18"/>
                    <a:pt x="479" y="0"/>
                    <a:pt x="462" y="0"/>
                  </a:cubicBezTo>
                  <a:close/>
                  <a:moveTo>
                    <a:pt x="275" y="54"/>
                  </a:moveTo>
                  <a:lnTo>
                    <a:pt x="275" y="54"/>
                  </a:lnTo>
                  <a:cubicBezTo>
                    <a:pt x="319" y="54"/>
                    <a:pt x="319" y="54"/>
                    <a:pt x="319" y="54"/>
                  </a:cubicBezTo>
                  <a:cubicBezTo>
                    <a:pt x="319" y="107"/>
                    <a:pt x="319" y="107"/>
                    <a:pt x="319" y="107"/>
                  </a:cubicBezTo>
                  <a:cubicBezTo>
                    <a:pt x="275" y="107"/>
                    <a:pt x="275" y="107"/>
                    <a:pt x="275" y="107"/>
                  </a:cubicBezTo>
                  <a:lnTo>
                    <a:pt x="275" y="54"/>
                  </a:lnTo>
                  <a:close/>
                  <a:moveTo>
                    <a:pt x="346" y="125"/>
                  </a:moveTo>
                  <a:lnTo>
                    <a:pt x="346" y="125"/>
                  </a:lnTo>
                  <a:cubicBezTo>
                    <a:pt x="346" y="178"/>
                    <a:pt x="346" y="178"/>
                    <a:pt x="346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25"/>
                    <a:pt x="302" y="125"/>
                    <a:pt x="302" y="125"/>
                  </a:cubicBezTo>
                  <a:lnTo>
                    <a:pt x="346" y="125"/>
                  </a:lnTo>
                  <a:close/>
                  <a:moveTo>
                    <a:pt x="195" y="54"/>
                  </a:moveTo>
                  <a:lnTo>
                    <a:pt x="195" y="54"/>
                  </a:lnTo>
                  <a:cubicBezTo>
                    <a:pt x="249" y="54"/>
                    <a:pt x="249" y="54"/>
                    <a:pt x="249" y="54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195" y="107"/>
                    <a:pt x="195" y="107"/>
                    <a:pt x="195" y="107"/>
                  </a:cubicBezTo>
                  <a:lnTo>
                    <a:pt x="195" y="54"/>
                  </a:lnTo>
                  <a:close/>
                  <a:moveTo>
                    <a:pt x="275" y="125"/>
                  </a:moveTo>
                  <a:lnTo>
                    <a:pt x="275" y="125"/>
                  </a:lnTo>
                  <a:cubicBezTo>
                    <a:pt x="275" y="178"/>
                    <a:pt x="275" y="178"/>
                    <a:pt x="275" y="178"/>
                  </a:cubicBezTo>
                  <a:cubicBezTo>
                    <a:pt x="222" y="178"/>
                    <a:pt x="222" y="178"/>
                    <a:pt x="222" y="178"/>
                  </a:cubicBezTo>
                  <a:cubicBezTo>
                    <a:pt x="222" y="125"/>
                    <a:pt x="222" y="125"/>
                    <a:pt x="222" y="125"/>
                  </a:cubicBezTo>
                  <a:lnTo>
                    <a:pt x="275" y="125"/>
                  </a:lnTo>
                  <a:close/>
                  <a:moveTo>
                    <a:pt x="124" y="54"/>
                  </a:moveTo>
                  <a:lnTo>
                    <a:pt x="124" y="54"/>
                  </a:lnTo>
                  <a:cubicBezTo>
                    <a:pt x="178" y="54"/>
                    <a:pt x="178" y="54"/>
                    <a:pt x="178" y="54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24" y="107"/>
                    <a:pt x="124" y="107"/>
                    <a:pt x="124" y="107"/>
                  </a:cubicBezTo>
                  <a:lnTo>
                    <a:pt x="124" y="54"/>
                  </a:lnTo>
                  <a:close/>
                  <a:moveTo>
                    <a:pt x="195" y="125"/>
                  </a:moveTo>
                  <a:lnTo>
                    <a:pt x="195" y="125"/>
                  </a:lnTo>
                  <a:cubicBezTo>
                    <a:pt x="195" y="178"/>
                    <a:pt x="195" y="178"/>
                    <a:pt x="195" y="178"/>
                  </a:cubicBezTo>
                  <a:cubicBezTo>
                    <a:pt x="151" y="178"/>
                    <a:pt x="151" y="178"/>
                    <a:pt x="151" y="178"/>
                  </a:cubicBezTo>
                  <a:cubicBezTo>
                    <a:pt x="151" y="125"/>
                    <a:pt x="151" y="125"/>
                    <a:pt x="151" y="125"/>
                  </a:cubicBezTo>
                  <a:lnTo>
                    <a:pt x="195" y="125"/>
                  </a:lnTo>
                  <a:close/>
                  <a:moveTo>
                    <a:pt x="54" y="54"/>
                  </a:moveTo>
                  <a:lnTo>
                    <a:pt x="54" y="54"/>
                  </a:lnTo>
                  <a:cubicBezTo>
                    <a:pt x="98" y="54"/>
                    <a:pt x="98" y="54"/>
                    <a:pt x="98" y="54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54" y="107"/>
                    <a:pt x="54" y="107"/>
                    <a:pt x="54" y="107"/>
                  </a:cubicBezTo>
                  <a:lnTo>
                    <a:pt x="54" y="54"/>
                  </a:lnTo>
                  <a:close/>
                  <a:moveTo>
                    <a:pt x="124" y="125"/>
                  </a:moveTo>
                  <a:lnTo>
                    <a:pt x="124" y="125"/>
                  </a:lnTo>
                  <a:cubicBezTo>
                    <a:pt x="124" y="178"/>
                    <a:pt x="124" y="178"/>
                    <a:pt x="124" y="178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71" y="125"/>
                    <a:pt x="71" y="125"/>
                    <a:pt x="71" y="125"/>
                  </a:cubicBezTo>
                  <a:lnTo>
                    <a:pt x="124" y="125"/>
                  </a:lnTo>
                  <a:close/>
                  <a:moveTo>
                    <a:pt x="98" y="249"/>
                  </a:moveTo>
                  <a:lnTo>
                    <a:pt x="98" y="249"/>
                  </a:lnTo>
                  <a:cubicBezTo>
                    <a:pt x="54" y="249"/>
                    <a:pt x="54" y="249"/>
                    <a:pt x="54" y="249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98" y="204"/>
                    <a:pt x="98" y="204"/>
                    <a:pt x="98" y="204"/>
                  </a:cubicBezTo>
                  <a:lnTo>
                    <a:pt x="98" y="249"/>
                  </a:lnTo>
                  <a:close/>
                  <a:moveTo>
                    <a:pt x="372" y="249"/>
                  </a:moveTo>
                  <a:lnTo>
                    <a:pt x="372" y="249"/>
                  </a:lnTo>
                  <a:cubicBezTo>
                    <a:pt x="124" y="249"/>
                    <a:pt x="124" y="249"/>
                    <a:pt x="124" y="249"/>
                  </a:cubicBezTo>
                  <a:cubicBezTo>
                    <a:pt x="124" y="204"/>
                    <a:pt x="124" y="204"/>
                    <a:pt x="124" y="204"/>
                  </a:cubicBezTo>
                  <a:cubicBezTo>
                    <a:pt x="372" y="204"/>
                    <a:pt x="372" y="204"/>
                    <a:pt x="372" y="204"/>
                  </a:cubicBezTo>
                  <a:lnTo>
                    <a:pt x="372" y="249"/>
                  </a:lnTo>
                  <a:close/>
                  <a:moveTo>
                    <a:pt x="443" y="249"/>
                  </a:moveTo>
                  <a:lnTo>
                    <a:pt x="443" y="249"/>
                  </a:lnTo>
                  <a:cubicBezTo>
                    <a:pt x="399" y="249"/>
                    <a:pt x="399" y="249"/>
                    <a:pt x="399" y="249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443" y="204"/>
                    <a:pt x="443" y="204"/>
                    <a:pt x="443" y="204"/>
                  </a:cubicBezTo>
                  <a:lnTo>
                    <a:pt x="443" y="249"/>
                  </a:lnTo>
                  <a:close/>
                  <a:moveTo>
                    <a:pt x="372" y="178"/>
                  </a:moveTo>
                  <a:lnTo>
                    <a:pt x="372" y="178"/>
                  </a:lnTo>
                  <a:cubicBezTo>
                    <a:pt x="372" y="125"/>
                    <a:pt x="372" y="125"/>
                    <a:pt x="372" y="125"/>
                  </a:cubicBezTo>
                  <a:cubicBezTo>
                    <a:pt x="425" y="125"/>
                    <a:pt x="425" y="125"/>
                    <a:pt x="425" y="125"/>
                  </a:cubicBezTo>
                  <a:cubicBezTo>
                    <a:pt x="425" y="178"/>
                    <a:pt x="425" y="178"/>
                    <a:pt x="425" y="178"/>
                  </a:cubicBezTo>
                  <a:lnTo>
                    <a:pt x="372" y="178"/>
                  </a:lnTo>
                  <a:close/>
                  <a:moveTo>
                    <a:pt x="443" y="107"/>
                  </a:moveTo>
                  <a:lnTo>
                    <a:pt x="443" y="107"/>
                  </a:lnTo>
                  <a:cubicBezTo>
                    <a:pt x="346" y="107"/>
                    <a:pt x="346" y="107"/>
                    <a:pt x="346" y="107"/>
                  </a:cubicBezTo>
                  <a:cubicBezTo>
                    <a:pt x="346" y="54"/>
                    <a:pt x="346" y="54"/>
                    <a:pt x="346" y="54"/>
                  </a:cubicBezTo>
                  <a:cubicBezTo>
                    <a:pt x="443" y="54"/>
                    <a:pt x="443" y="54"/>
                    <a:pt x="443" y="54"/>
                  </a:cubicBezTo>
                  <a:lnTo>
                    <a:pt x="443" y="10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6" name="Freeform 81"/>
            <p:cNvSpPr>
              <a:spLocks noChangeArrowheads="1"/>
            </p:cNvSpPr>
            <p:nvPr/>
          </p:nvSpPr>
          <p:spPr bwMode="auto">
            <a:xfrm>
              <a:off x="1285887" y="5242761"/>
              <a:ext cx="261661" cy="210718"/>
            </a:xfrm>
            <a:custGeom>
              <a:avLst/>
              <a:gdLst>
                <a:gd name="T0" fmla="*/ 442 w 497"/>
                <a:gd name="T1" fmla="*/ 0 h 401"/>
                <a:gd name="T2" fmla="*/ 442 w 497"/>
                <a:gd name="T3" fmla="*/ 0 h 401"/>
                <a:gd name="T4" fmla="*/ 53 w 497"/>
                <a:gd name="T5" fmla="*/ 0 h 401"/>
                <a:gd name="T6" fmla="*/ 0 w 497"/>
                <a:gd name="T7" fmla="*/ 45 h 401"/>
                <a:gd name="T8" fmla="*/ 0 w 497"/>
                <a:gd name="T9" fmla="*/ 347 h 401"/>
                <a:gd name="T10" fmla="*/ 53 w 497"/>
                <a:gd name="T11" fmla="*/ 400 h 401"/>
                <a:gd name="T12" fmla="*/ 442 w 497"/>
                <a:gd name="T13" fmla="*/ 400 h 401"/>
                <a:gd name="T14" fmla="*/ 496 w 497"/>
                <a:gd name="T15" fmla="*/ 347 h 401"/>
                <a:gd name="T16" fmla="*/ 496 w 497"/>
                <a:gd name="T17" fmla="*/ 45 h 401"/>
                <a:gd name="T18" fmla="*/ 442 w 497"/>
                <a:gd name="T19" fmla="*/ 0 h 401"/>
                <a:gd name="T20" fmla="*/ 114 w 497"/>
                <a:gd name="T21" fmla="*/ 45 h 401"/>
                <a:gd name="T22" fmla="*/ 114 w 497"/>
                <a:gd name="T23" fmla="*/ 45 h 401"/>
                <a:gd name="T24" fmla="*/ 132 w 497"/>
                <a:gd name="T25" fmla="*/ 63 h 401"/>
                <a:gd name="T26" fmla="*/ 114 w 497"/>
                <a:gd name="T27" fmla="*/ 80 h 401"/>
                <a:gd name="T28" fmla="*/ 97 w 497"/>
                <a:gd name="T29" fmla="*/ 63 h 401"/>
                <a:gd name="T30" fmla="*/ 114 w 497"/>
                <a:gd name="T31" fmla="*/ 45 h 401"/>
                <a:gd name="T32" fmla="*/ 44 w 497"/>
                <a:gd name="T33" fmla="*/ 63 h 401"/>
                <a:gd name="T34" fmla="*/ 44 w 497"/>
                <a:gd name="T35" fmla="*/ 63 h 401"/>
                <a:gd name="T36" fmla="*/ 61 w 497"/>
                <a:gd name="T37" fmla="*/ 45 h 401"/>
                <a:gd name="T38" fmla="*/ 79 w 497"/>
                <a:gd name="T39" fmla="*/ 63 h 401"/>
                <a:gd name="T40" fmla="*/ 61 w 497"/>
                <a:gd name="T41" fmla="*/ 80 h 401"/>
                <a:gd name="T42" fmla="*/ 44 w 497"/>
                <a:gd name="T43" fmla="*/ 63 h 401"/>
                <a:gd name="T44" fmla="*/ 442 w 497"/>
                <a:gd name="T45" fmla="*/ 347 h 401"/>
                <a:gd name="T46" fmla="*/ 442 w 497"/>
                <a:gd name="T47" fmla="*/ 347 h 401"/>
                <a:gd name="T48" fmla="*/ 44 w 497"/>
                <a:gd name="T49" fmla="*/ 347 h 401"/>
                <a:gd name="T50" fmla="*/ 44 w 497"/>
                <a:gd name="T51" fmla="*/ 116 h 401"/>
                <a:gd name="T52" fmla="*/ 442 w 497"/>
                <a:gd name="T53" fmla="*/ 116 h 401"/>
                <a:gd name="T54" fmla="*/ 442 w 497"/>
                <a:gd name="T55" fmla="*/ 347 h 401"/>
                <a:gd name="T56" fmla="*/ 442 w 497"/>
                <a:gd name="T57" fmla="*/ 80 h 401"/>
                <a:gd name="T58" fmla="*/ 442 w 497"/>
                <a:gd name="T59" fmla="*/ 80 h 401"/>
                <a:gd name="T60" fmla="*/ 150 w 497"/>
                <a:gd name="T61" fmla="*/ 80 h 401"/>
                <a:gd name="T62" fmla="*/ 150 w 497"/>
                <a:gd name="T63" fmla="*/ 45 h 401"/>
                <a:gd name="T64" fmla="*/ 442 w 497"/>
                <a:gd name="T65" fmla="*/ 45 h 401"/>
                <a:gd name="T66" fmla="*/ 442 w 497"/>
                <a:gd name="T67" fmla="*/ 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01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9"/>
                    <a:pt x="0" y="45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73"/>
                    <a:pt x="17" y="400"/>
                    <a:pt x="53" y="400"/>
                  </a:cubicBezTo>
                  <a:cubicBezTo>
                    <a:pt x="442" y="400"/>
                    <a:pt x="442" y="400"/>
                    <a:pt x="442" y="400"/>
                  </a:cubicBezTo>
                  <a:cubicBezTo>
                    <a:pt x="469" y="400"/>
                    <a:pt x="496" y="373"/>
                    <a:pt x="496" y="347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9"/>
                    <a:pt x="469" y="0"/>
                    <a:pt x="442" y="0"/>
                  </a:cubicBezTo>
                  <a:close/>
                  <a:moveTo>
                    <a:pt x="114" y="45"/>
                  </a:moveTo>
                  <a:lnTo>
                    <a:pt x="114" y="45"/>
                  </a:lnTo>
                  <a:cubicBezTo>
                    <a:pt x="123" y="45"/>
                    <a:pt x="132" y="54"/>
                    <a:pt x="132" y="63"/>
                  </a:cubicBezTo>
                  <a:cubicBezTo>
                    <a:pt x="132" y="72"/>
                    <a:pt x="123" y="80"/>
                    <a:pt x="114" y="80"/>
                  </a:cubicBezTo>
                  <a:cubicBezTo>
                    <a:pt x="106" y="80"/>
                    <a:pt x="97" y="72"/>
                    <a:pt x="97" y="63"/>
                  </a:cubicBezTo>
                  <a:cubicBezTo>
                    <a:pt x="97" y="54"/>
                    <a:pt x="106" y="45"/>
                    <a:pt x="114" y="45"/>
                  </a:cubicBezTo>
                  <a:close/>
                  <a:moveTo>
                    <a:pt x="44" y="63"/>
                  </a:moveTo>
                  <a:lnTo>
                    <a:pt x="44" y="63"/>
                  </a:lnTo>
                  <a:cubicBezTo>
                    <a:pt x="44" y="54"/>
                    <a:pt x="53" y="45"/>
                    <a:pt x="61" y="45"/>
                  </a:cubicBezTo>
                  <a:cubicBezTo>
                    <a:pt x="70" y="45"/>
                    <a:pt x="79" y="54"/>
                    <a:pt x="79" y="63"/>
                  </a:cubicBezTo>
                  <a:cubicBezTo>
                    <a:pt x="79" y="72"/>
                    <a:pt x="70" y="80"/>
                    <a:pt x="61" y="80"/>
                  </a:cubicBezTo>
                  <a:cubicBezTo>
                    <a:pt x="53" y="80"/>
                    <a:pt x="44" y="72"/>
                    <a:pt x="44" y="63"/>
                  </a:cubicBezTo>
                  <a:close/>
                  <a:moveTo>
                    <a:pt x="442" y="347"/>
                  </a:moveTo>
                  <a:lnTo>
                    <a:pt x="442" y="347"/>
                  </a:lnTo>
                  <a:cubicBezTo>
                    <a:pt x="44" y="347"/>
                    <a:pt x="44" y="347"/>
                    <a:pt x="44" y="347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2" y="116"/>
                    <a:pt x="442" y="116"/>
                    <a:pt x="442" y="116"/>
                  </a:cubicBezTo>
                  <a:lnTo>
                    <a:pt x="442" y="347"/>
                  </a:lnTo>
                  <a:close/>
                  <a:moveTo>
                    <a:pt x="442" y="80"/>
                  </a:moveTo>
                  <a:lnTo>
                    <a:pt x="442" y="80"/>
                  </a:lnTo>
                  <a:cubicBezTo>
                    <a:pt x="150" y="80"/>
                    <a:pt x="150" y="80"/>
                    <a:pt x="150" y="80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442" y="45"/>
                    <a:pt x="442" y="45"/>
                    <a:pt x="442" y="45"/>
                  </a:cubicBezTo>
                  <a:lnTo>
                    <a:pt x="442" y="8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7" name="Freeform 82"/>
            <p:cNvSpPr>
              <a:spLocks noChangeArrowheads="1"/>
            </p:cNvSpPr>
            <p:nvPr/>
          </p:nvSpPr>
          <p:spPr bwMode="auto">
            <a:xfrm>
              <a:off x="1806893" y="5228868"/>
              <a:ext cx="261659" cy="233874"/>
            </a:xfrm>
            <a:custGeom>
              <a:avLst/>
              <a:gdLst>
                <a:gd name="T0" fmla="*/ 443 w 497"/>
                <a:gd name="T1" fmla="*/ 0 h 444"/>
                <a:gd name="T2" fmla="*/ 443 w 497"/>
                <a:gd name="T3" fmla="*/ 0 h 444"/>
                <a:gd name="T4" fmla="*/ 53 w 497"/>
                <a:gd name="T5" fmla="*/ 0 h 444"/>
                <a:gd name="T6" fmla="*/ 0 w 497"/>
                <a:gd name="T7" fmla="*/ 53 h 444"/>
                <a:gd name="T8" fmla="*/ 0 w 497"/>
                <a:gd name="T9" fmla="*/ 345 h 444"/>
                <a:gd name="T10" fmla="*/ 53 w 497"/>
                <a:gd name="T11" fmla="*/ 399 h 444"/>
                <a:gd name="T12" fmla="*/ 151 w 497"/>
                <a:gd name="T13" fmla="*/ 399 h 444"/>
                <a:gd name="T14" fmla="*/ 151 w 497"/>
                <a:gd name="T15" fmla="*/ 345 h 444"/>
                <a:gd name="T16" fmla="*/ 44 w 497"/>
                <a:gd name="T17" fmla="*/ 345 h 444"/>
                <a:gd name="T18" fmla="*/ 44 w 497"/>
                <a:gd name="T19" fmla="*/ 124 h 444"/>
                <a:gd name="T20" fmla="*/ 443 w 497"/>
                <a:gd name="T21" fmla="*/ 124 h 444"/>
                <a:gd name="T22" fmla="*/ 443 w 497"/>
                <a:gd name="T23" fmla="*/ 345 h 444"/>
                <a:gd name="T24" fmla="*/ 345 w 497"/>
                <a:gd name="T25" fmla="*/ 345 h 444"/>
                <a:gd name="T26" fmla="*/ 345 w 497"/>
                <a:gd name="T27" fmla="*/ 399 h 444"/>
                <a:gd name="T28" fmla="*/ 443 w 497"/>
                <a:gd name="T29" fmla="*/ 399 h 444"/>
                <a:gd name="T30" fmla="*/ 496 w 497"/>
                <a:gd name="T31" fmla="*/ 345 h 444"/>
                <a:gd name="T32" fmla="*/ 496 w 497"/>
                <a:gd name="T33" fmla="*/ 53 h 444"/>
                <a:gd name="T34" fmla="*/ 443 w 497"/>
                <a:gd name="T35" fmla="*/ 0 h 444"/>
                <a:gd name="T36" fmla="*/ 62 w 497"/>
                <a:gd name="T37" fmla="*/ 80 h 444"/>
                <a:gd name="T38" fmla="*/ 62 w 497"/>
                <a:gd name="T39" fmla="*/ 80 h 444"/>
                <a:gd name="T40" fmla="*/ 44 w 497"/>
                <a:gd name="T41" fmla="*/ 62 h 444"/>
                <a:gd name="T42" fmla="*/ 62 w 497"/>
                <a:gd name="T43" fmla="*/ 45 h 444"/>
                <a:gd name="T44" fmla="*/ 79 w 497"/>
                <a:gd name="T45" fmla="*/ 62 h 444"/>
                <a:gd name="T46" fmla="*/ 62 w 497"/>
                <a:gd name="T47" fmla="*/ 80 h 444"/>
                <a:gd name="T48" fmla="*/ 116 w 497"/>
                <a:gd name="T49" fmla="*/ 80 h 444"/>
                <a:gd name="T50" fmla="*/ 116 w 497"/>
                <a:gd name="T51" fmla="*/ 80 h 444"/>
                <a:gd name="T52" fmla="*/ 97 w 497"/>
                <a:gd name="T53" fmla="*/ 62 h 444"/>
                <a:gd name="T54" fmla="*/ 116 w 497"/>
                <a:gd name="T55" fmla="*/ 45 h 444"/>
                <a:gd name="T56" fmla="*/ 132 w 497"/>
                <a:gd name="T57" fmla="*/ 62 h 444"/>
                <a:gd name="T58" fmla="*/ 116 w 497"/>
                <a:gd name="T59" fmla="*/ 80 h 444"/>
                <a:gd name="T60" fmla="*/ 443 w 497"/>
                <a:gd name="T61" fmla="*/ 80 h 444"/>
                <a:gd name="T62" fmla="*/ 443 w 497"/>
                <a:gd name="T63" fmla="*/ 80 h 444"/>
                <a:gd name="T64" fmla="*/ 151 w 497"/>
                <a:gd name="T65" fmla="*/ 80 h 444"/>
                <a:gd name="T66" fmla="*/ 151 w 497"/>
                <a:gd name="T67" fmla="*/ 53 h 444"/>
                <a:gd name="T68" fmla="*/ 443 w 497"/>
                <a:gd name="T69" fmla="*/ 53 h 444"/>
                <a:gd name="T70" fmla="*/ 443 w 497"/>
                <a:gd name="T71" fmla="*/ 80 h 444"/>
                <a:gd name="T72" fmla="*/ 248 w 497"/>
                <a:gd name="T73" fmla="*/ 177 h 444"/>
                <a:gd name="T74" fmla="*/ 248 w 497"/>
                <a:gd name="T75" fmla="*/ 177 h 444"/>
                <a:gd name="T76" fmla="*/ 124 w 497"/>
                <a:gd name="T77" fmla="*/ 301 h 444"/>
                <a:gd name="T78" fmla="*/ 204 w 497"/>
                <a:gd name="T79" fmla="*/ 301 h 444"/>
                <a:gd name="T80" fmla="*/ 204 w 497"/>
                <a:gd name="T81" fmla="*/ 443 h 444"/>
                <a:gd name="T82" fmla="*/ 292 w 497"/>
                <a:gd name="T83" fmla="*/ 443 h 444"/>
                <a:gd name="T84" fmla="*/ 292 w 497"/>
                <a:gd name="T85" fmla="*/ 301 h 444"/>
                <a:gd name="T86" fmla="*/ 363 w 497"/>
                <a:gd name="T87" fmla="*/ 301 h 444"/>
                <a:gd name="T88" fmla="*/ 248 w 497"/>
                <a:gd name="T89" fmla="*/ 17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44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26"/>
                    <a:pt x="0" y="5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151" y="399"/>
                    <a:pt x="151" y="399"/>
                    <a:pt x="151" y="399"/>
                  </a:cubicBezTo>
                  <a:cubicBezTo>
                    <a:pt x="151" y="345"/>
                    <a:pt x="151" y="345"/>
                    <a:pt x="151" y="345"/>
                  </a:cubicBezTo>
                  <a:cubicBezTo>
                    <a:pt x="44" y="345"/>
                    <a:pt x="44" y="345"/>
                    <a:pt x="44" y="345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3" y="124"/>
                    <a:pt x="443" y="124"/>
                    <a:pt x="443" y="124"/>
                  </a:cubicBezTo>
                  <a:cubicBezTo>
                    <a:pt x="443" y="345"/>
                    <a:pt x="443" y="345"/>
                    <a:pt x="443" y="345"/>
                  </a:cubicBezTo>
                  <a:cubicBezTo>
                    <a:pt x="345" y="345"/>
                    <a:pt x="345" y="345"/>
                    <a:pt x="345" y="345"/>
                  </a:cubicBezTo>
                  <a:cubicBezTo>
                    <a:pt x="345" y="399"/>
                    <a:pt x="345" y="399"/>
                    <a:pt x="345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5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3" y="0"/>
                  </a:cubicBezTo>
                  <a:close/>
                  <a:moveTo>
                    <a:pt x="62" y="80"/>
                  </a:moveTo>
                  <a:lnTo>
                    <a:pt x="62" y="80"/>
                  </a:lnTo>
                  <a:cubicBezTo>
                    <a:pt x="53" y="80"/>
                    <a:pt x="44" y="71"/>
                    <a:pt x="44" y="62"/>
                  </a:cubicBezTo>
                  <a:cubicBezTo>
                    <a:pt x="44" y="53"/>
                    <a:pt x="53" y="45"/>
                    <a:pt x="62" y="45"/>
                  </a:cubicBezTo>
                  <a:cubicBezTo>
                    <a:pt x="71" y="45"/>
                    <a:pt x="79" y="53"/>
                    <a:pt x="79" y="62"/>
                  </a:cubicBezTo>
                  <a:cubicBezTo>
                    <a:pt x="79" y="71"/>
                    <a:pt x="71" y="80"/>
                    <a:pt x="62" y="80"/>
                  </a:cubicBezTo>
                  <a:close/>
                  <a:moveTo>
                    <a:pt x="116" y="80"/>
                  </a:moveTo>
                  <a:lnTo>
                    <a:pt x="116" y="80"/>
                  </a:lnTo>
                  <a:cubicBezTo>
                    <a:pt x="107" y="80"/>
                    <a:pt x="97" y="71"/>
                    <a:pt x="97" y="62"/>
                  </a:cubicBezTo>
                  <a:cubicBezTo>
                    <a:pt x="97" y="53"/>
                    <a:pt x="107" y="45"/>
                    <a:pt x="116" y="45"/>
                  </a:cubicBezTo>
                  <a:cubicBezTo>
                    <a:pt x="124" y="45"/>
                    <a:pt x="132" y="53"/>
                    <a:pt x="132" y="62"/>
                  </a:cubicBezTo>
                  <a:cubicBezTo>
                    <a:pt x="132" y="71"/>
                    <a:pt x="124" y="80"/>
                    <a:pt x="116" y="80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151" y="80"/>
                    <a:pt x="151" y="80"/>
                    <a:pt x="151" y="80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80"/>
                  </a:lnTo>
                  <a:close/>
                  <a:moveTo>
                    <a:pt x="248" y="177"/>
                  </a:moveTo>
                  <a:lnTo>
                    <a:pt x="248" y="177"/>
                  </a:lnTo>
                  <a:cubicBezTo>
                    <a:pt x="124" y="301"/>
                    <a:pt x="124" y="301"/>
                    <a:pt x="124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04" y="443"/>
                    <a:pt x="204" y="443"/>
                    <a:pt x="204" y="443"/>
                  </a:cubicBezTo>
                  <a:cubicBezTo>
                    <a:pt x="292" y="443"/>
                    <a:pt x="292" y="443"/>
                    <a:pt x="292" y="443"/>
                  </a:cubicBezTo>
                  <a:cubicBezTo>
                    <a:pt x="292" y="301"/>
                    <a:pt x="292" y="301"/>
                    <a:pt x="292" y="301"/>
                  </a:cubicBezTo>
                  <a:cubicBezTo>
                    <a:pt x="363" y="301"/>
                    <a:pt x="363" y="301"/>
                    <a:pt x="363" y="301"/>
                  </a:cubicBezTo>
                  <a:lnTo>
                    <a:pt x="248" y="1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8" name="Freeform 83"/>
            <p:cNvSpPr>
              <a:spLocks noChangeArrowheads="1"/>
            </p:cNvSpPr>
            <p:nvPr/>
          </p:nvSpPr>
          <p:spPr bwMode="auto">
            <a:xfrm>
              <a:off x="4448961" y="5256654"/>
              <a:ext cx="187562" cy="182931"/>
            </a:xfrm>
            <a:custGeom>
              <a:avLst/>
              <a:gdLst>
                <a:gd name="T0" fmla="*/ 177 w 356"/>
                <a:gd name="T1" fmla="*/ 89 h 347"/>
                <a:gd name="T2" fmla="*/ 177 w 356"/>
                <a:gd name="T3" fmla="*/ 89 h 347"/>
                <a:gd name="T4" fmla="*/ 98 w 356"/>
                <a:gd name="T5" fmla="*/ 169 h 347"/>
                <a:gd name="T6" fmla="*/ 177 w 356"/>
                <a:gd name="T7" fmla="*/ 248 h 347"/>
                <a:gd name="T8" fmla="*/ 257 w 356"/>
                <a:gd name="T9" fmla="*/ 169 h 347"/>
                <a:gd name="T10" fmla="*/ 177 w 356"/>
                <a:gd name="T11" fmla="*/ 89 h 347"/>
                <a:gd name="T12" fmla="*/ 177 w 356"/>
                <a:gd name="T13" fmla="*/ 222 h 347"/>
                <a:gd name="T14" fmla="*/ 177 w 356"/>
                <a:gd name="T15" fmla="*/ 222 h 347"/>
                <a:gd name="T16" fmla="*/ 124 w 356"/>
                <a:gd name="T17" fmla="*/ 169 h 347"/>
                <a:gd name="T18" fmla="*/ 177 w 356"/>
                <a:gd name="T19" fmla="*/ 124 h 347"/>
                <a:gd name="T20" fmla="*/ 230 w 356"/>
                <a:gd name="T21" fmla="*/ 169 h 347"/>
                <a:gd name="T22" fmla="*/ 177 w 356"/>
                <a:gd name="T23" fmla="*/ 222 h 347"/>
                <a:gd name="T24" fmla="*/ 26 w 356"/>
                <a:gd name="T25" fmla="*/ 151 h 347"/>
                <a:gd name="T26" fmla="*/ 26 w 356"/>
                <a:gd name="T27" fmla="*/ 151 h 347"/>
                <a:gd name="T28" fmla="*/ 0 w 356"/>
                <a:gd name="T29" fmla="*/ 169 h 347"/>
                <a:gd name="T30" fmla="*/ 26 w 356"/>
                <a:gd name="T31" fmla="*/ 195 h 347"/>
                <a:gd name="T32" fmla="*/ 53 w 356"/>
                <a:gd name="T33" fmla="*/ 169 h 347"/>
                <a:gd name="T34" fmla="*/ 26 w 356"/>
                <a:gd name="T35" fmla="*/ 151 h 347"/>
                <a:gd name="T36" fmla="*/ 301 w 356"/>
                <a:gd name="T37" fmla="*/ 53 h 347"/>
                <a:gd name="T38" fmla="*/ 301 w 356"/>
                <a:gd name="T39" fmla="*/ 53 h 347"/>
                <a:gd name="T40" fmla="*/ 266 w 356"/>
                <a:gd name="T41" fmla="*/ 53 h 347"/>
                <a:gd name="T42" fmla="*/ 266 w 356"/>
                <a:gd name="T43" fmla="*/ 89 h 347"/>
                <a:gd name="T44" fmla="*/ 292 w 356"/>
                <a:gd name="T45" fmla="*/ 80 h 347"/>
                <a:gd name="T46" fmla="*/ 301 w 356"/>
                <a:gd name="T47" fmla="*/ 53 h 347"/>
                <a:gd name="T48" fmla="*/ 328 w 356"/>
                <a:gd name="T49" fmla="*/ 151 h 347"/>
                <a:gd name="T50" fmla="*/ 328 w 356"/>
                <a:gd name="T51" fmla="*/ 151 h 347"/>
                <a:gd name="T52" fmla="*/ 301 w 356"/>
                <a:gd name="T53" fmla="*/ 169 h 347"/>
                <a:gd name="T54" fmla="*/ 328 w 356"/>
                <a:gd name="T55" fmla="*/ 195 h 347"/>
                <a:gd name="T56" fmla="*/ 355 w 356"/>
                <a:gd name="T57" fmla="*/ 169 h 347"/>
                <a:gd name="T58" fmla="*/ 328 w 356"/>
                <a:gd name="T59" fmla="*/ 151 h 347"/>
                <a:gd name="T60" fmla="*/ 177 w 356"/>
                <a:gd name="T61" fmla="*/ 292 h 347"/>
                <a:gd name="T62" fmla="*/ 177 w 356"/>
                <a:gd name="T63" fmla="*/ 292 h 347"/>
                <a:gd name="T64" fmla="*/ 159 w 356"/>
                <a:gd name="T65" fmla="*/ 320 h 347"/>
                <a:gd name="T66" fmla="*/ 177 w 356"/>
                <a:gd name="T67" fmla="*/ 346 h 347"/>
                <a:gd name="T68" fmla="*/ 195 w 356"/>
                <a:gd name="T69" fmla="*/ 320 h 347"/>
                <a:gd name="T70" fmla="*/ 177 w 356"/>
                <a:gd name="T71" fmla="*/ 292 h 347"/>
                <a:gd name="T72" fmla="*/ 61 w 356"/>
                <a:gd name="T73" fmla="*/ 266 h 347"/>
                <a:gd name="T74" fmla="*/ 61 w 356"/>
                <a:gd name="T75" fmla="*/ 266 h 347"/>
                <a:gd name="T76" fmla="*/ 53 w 356"/>
                <a:gd name="T77" fmla="*/ 292 h 347"/>
                <a:gd name="T78" fmla="*/ 89 w 356"/>
                <a:gd name="T79" fmla="*/ 292 h 347"/>
                <a:gd name="T80" fmla="*/ 89 w 356"/>
                <a:gd name="T81" fmla="*/ 257 h 347"/>
                <a:gd name="T82" fmla="*/ 61 w 356"/>
                <a:gd name="T83" fmla="*/ 266 h 347"/>
                <a:gd name="T84" fmla="*/ 53 w 356"/>
                <a:gd name="T85" fmla="*/ 53 h 347"/>
                <a:gd name="T86" fmla="*/ 53 w 356"/>
                <a:gd name="T87" fmla="*/ 53 h 347"/>
                <a:gd name="T88" fmla="*/ 53 w 356"/>
                <a:gd name="T89" fmla="*/ 80 h 347"/>
                <a:gd name="T90" fmla="*/ 89 w 356"/>
                <a:gd name="T91" fmla="*/ 89 h 347"/>
                <a:gd name="T92" fmla="*/ 89 w 356"/>
                <a:gd name="T93" fmla="*/ 53 h 347"/>
                <a:gd name="T94" fmla="*/ 53 w 356"/>
                <a:gd name="T95" fmla="*/ 53 h 347"/>
                <a:gd name="T96" fmla="*/ 266 w 356"/>
                <a:gd name="T97" fmla="*/ 292 h 347"/>
                <a:gd name="T98" fmla="*/ 266 w 356"/>
                <a:gd name="T99" fmla="*/ 292 h 347"/>
                <a:gd name="T100" fmla="*/ 301 w 356"/>
                <a:gd name="T101" fmla="*/ 292 h 347"/>
                <a:gd name="T102" fmla="*/ 292 w 356"/>
                <a:gd name="T103" fmla="*/ 266 h 347"/>
                <a:gd name="T104" fmla="*/ 266 w 356"/>
                <a:gd name="T105" fmla="*/ 257 h 347"/>
                <a:gd name="T106" fmla="*/ 266 w 356"/>
                <a:gd name="T107" fmla="*/ 292 h 347"/>
                <a:gd name="T108" fmla="*/ 177 w 356"/>
                <a:gd name="T109" fmla="*/ 45 h 347"/>
                <a:gd name="T110" fmla="*/ 177 w 356"/>
                <a:gd name="T111" fmla="*/ 45 h 347"/>
                <a:gd name="T112" fmla="*/ 195 w 356"/>
                <a:gd name="T113" fmla="*/ 18 h 347"/>
                <a:gd name="T114" fmla="*/ 177 w 356"/>
                <a:gd name="T115" fmla="*/ 0 h 347"/>
                <a:gd name="T116" fmla="*/ 159 w 356"/>
                <a:gd name="T117" fmla="*/ 18 h 347"/>
                <a:gd name="T118" fmla="*/ 177 w 356"/>
                <a:gd name="T119" fmla="*/ 4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6" h="347">
                  <a:moveTo>
                    <a:pt x="177" y="89"/>
                  </a:moveTo>
                  <a:lnTo>
                    <a:pt x="177" y="89"/>
                  </a:lnTo>
                  <a:cubicBezTo>
                    <a:pt x="133" y="89"/>
                    <a:pt x="98" y="124"/>
                    <a:pt x="98" y="169"/>
                  </a:cubicBezTo>
                  <a:cubicBezTo>
                    <a:pt x="98" y="213"/>
                    <a:pt x="133" y="248"/>
                    <a:pt x="177" y="248"/>
                  </a:cubicBezTo>
                  <a:cubicBezTo>
                    <a:pt x="221" y="248"/>
                    <a:pt x="257" y="213"/>
                    <a:pt x="257" y="169"/>
                  </a:cubicBezTo>
                  <a:cubicBezTo>
                    <a:pt x="257" y="124"/>
                    <a:pt x="221" y="89"/>
                    <a:pt x="177" y="89"/>
                  </a:cubicBezTo>
                  <a:close/>
                  <a:moveTo>
                    <a:pt x="177" y="222"/>
                  </a:moveTo>
                  <a:lnTo>
                    <a:pt x="177" y="222"/>
                  </a:lnTo>
                  <a:cubicBezTo>
                    <a:pt x="151" y="222"/>
                    <a:pt x="124" y="195"/>
                    <a:pt x="124" y="169"/>
                  </a:cubicBezTo>
                  <a:cubicBezTo>
                    <a:pt x="124" y="142"/>
                    <a:pt x="151" y="124"/>
                    <a:pt x="177" y="124"/>
                  </a:cubicBezTo>
                  <a:cubicBezTo>
                    <a:pt x="204" y="124"/>
                    <a:pt x="230" y="142"/>
                    <a:pt x="230" y="169"/>
                  </a:cubicBezTo>
                  <a:cubicBezTo>
                    <a:pt x="230" y="195"/>
                    <a:pt x="204" y="222"/>
                    <a:pt x="177" y="222"/>
                  </a:cubicBezTo>
                  <a:close/>
                  <a:moveTo>
                    <a:pt x="26" y="151"/>
                  </a:moveTo>
                  <a:lnTo>
                    <a:pt x="26" y="151"/>
                  </a:lnTo>
                  <a:cubicBezTo>
                    <a:pt x="17" y="151"/>
                    <a:pt x="0" y="160"/>
                    <a:pt x="0" y="169"/>
                  </a:cubicBezTo>
                  <a:cubicBezTo>
                    <a:pt x="0" y="186"/>
                    <a:pt x="17" y="195"/>
                    <a:pt x="26" y="195"/>
                  </a:cubicBezTo>
                  <a:cubicBezTo>
                    <a:pt x="45" y="195"/>
                    <a:pt x="53" y="186"/>
                    <a:pt x="53" y="169"/>
                  </a:cubicBezTo>
                  <a:cubicBezTo>
                    <a:pt x="53" y="160"/>
                    <a:pt x="45" y="151"/>
                    <a:pt x="26" y="151"/>
                  </a:cubicBezTo>
                  <a:close/>
                  <a:moveTo>
                    <a:pt x="301" y="53"/>
                  </a:moveTo>
                  <a:lnTo>
                    <a:pt x="301" y="53"/>
                  </a:lnTo>
                  <a:cubicBezTo>
                    <a:pt x="292" y="45"/>
                    <a:pt x="274" y="45"/>
                    <a:pt x="266" y="53"/>
                  </a:cubicBezTo>
                  <a:cubicBezTo>
                    <a:pt x="257" y="63"/>
                    <a:pt x="257" y="80"/>
                    <a:pt x="266" y="89"/>
                  </a:cubicBezTo>
                  <a:cubicBezTo>
                    <a:pt x="274" y="89"/>
                    <a:pt x="283" y="89"/>
                    <a:pt x="292" y="80"/>
                  </a:cubicBezTo>
                  <a:cubicBezTo>
                    <a:pt x="301" y="71"/>
                    <a:pt x="310" y="53"/>
                    <a:pt x="301" y="53"/>
                  </a:cubicBezTo>
                  <a:close/>
                  <a:moveTo>
                    <a:pt x="328" y="151"/>
                  </a:moveTo>
                  <a:lnTo>
                    <a:pt x="328" y="151"/>
                  </a:lnTo>
                  <a:cubicBezTo>
                    <a:pt x="310" y="151"/>
                    <a:pt x="301" y="160"/>
                    <a:pt x="301" y="169"/>
                  </a:cubicBezTo>
                  <a:cubicBezTo>
                    <a:pt x="301" y="186"/>
                    <a:pt x="310" y="195"/>
                    <a:pt x="328" y="195"/>
                  </a:cubicBezTo>
                  <a:cubicBezTo>
                    <a:pt x="336" y="195"/>
                    <a:pt x="355" y="186"/>
                    <a:pt x="355" y="169"/>
                  </a:cubicBezTo>
                  <a:cubicBezTo>
                    <a:pt x="355" y="160"/>
                    <a:pt x="336" y="151"/>
                    <a:pt x="328" y="151"/>
                  </a:cubicBezTo>
                  <a:close/>
                  <a:moveTo>
                    <a:pt x="177" y="292"/>
                  </a:moveTo>
                  <a:lnTo>
                    <a:pt x="177" y="292"/>
                  </a:lnTo>
                  <a:cubicBezTo>
                    <a:pt x="168" y="292"/>
                    <a:pt x="159" y="311"/>
                    <a:pt x="159" y="320"/>
                  </a:cubicBezTo>
                  <a:cubicBezTo>
                    <a:pt x="159" y="337"/>
                    <a:pt x="168" y="346"/>
                    <a:pt x="177" y="346"/>
                  </a:cubicBezTo>
                  <a:cubicBezTo>
                    <a:pt x="186" y="346"/>
                    <a:pt x="195" y="337"/>
                    <a:pt x="195" y="320"/>
                  </a:cubicBezTo>
                  <a:cubicBezTo>
                    <a:pt x="195" y="311"/>
                    <a:pt x="186" y="292"/>
                    <a:pt x="177" y="292"/>
                  </a:cubicBezTo>
                  <a:close/>
                  <a:moveTo>
                    <a:pt x="61" y="266"/>
                  </a:moveTo>
                  <a:lnTo>
                    <a:pt x="61" y="266"/>
                  </a:lnTo>
                  <a:cubicBezTo>
                    <a:pt x="53" y="275"/>
                    <a:pt x="45" y="284"/>
                    <a:pt x="53" y="292"/>
                  </a:cubicBezTo>
                  <a:cubicBezTo>
                    <a:pt x="61" y="301"/>
                    <a:pt x="80" y="301"/>
                    <a:pt x="89" y="292"/>
                  </a:cubicBezTo>
                  <a:cubicBezTo>
                    <a:pt x="98" y="284"/>
                    <a:pt x="98" y="266"/>
                    <a:pt x="89" y="257"/>
                  </a:cubicBezTo>
                  <a:cubicBezTo>
                    <a:pt x="80" y="248"/>
                    <a:pt x="71" y="257"/>
                    <a:pt x="61" y="266"/>
                  </a:cubicBezTo>
                  <a:close/>
                  <a:moveTo>
                    <a:pt x="53" y="53"/>
                  </a:moveTo>
                  <a:lnTo>
                    <a:pt x="53" y="53"/>
                  </a:lnTo>
                  <a:cubicBezTo>
                    <a:pt x="45" y="63"/>
                    <a:pt x="45" y="71"/>
                    <a:pt x="53" y="80"/>
                  </a:cubicBezTo>
                  <a:cubicBezTo>
                    <a:pt x="71" y="89"/>
                    <a:pt x="80" y="98"/>
                    <a:pt x="89" y="89"/>
                  </a:cubicBezTo>
                  <a:cubicBezTo>
                    <a:pt x="98" y="80"/>
                    <a:pt x="98" y="63"/>
                    <a:pt x="89" y="53"/>
                  </a:cubicBezTo>
                  <a:cubicBezTo>
                    <a:pt x="80" y="45"/>
                    <a:pt x="61" y="45"/>
                    <a:pt x="53" y="53"/>
                  </a:cubicBezTo>
                  <a:close/>
                  <a:moveTo>
                    <a:pt x="266" y="292"/>
                  </a:moveTo>
                  <a:lnTo>
                    <a:pt x="266" y="292"/>
                  </a:lnTo>
                  <a:cubicBezTo>
                    <a:pt x="274" y="301"/>
                    <a:pt x="292" y="301"/>
                    <a:pt x="301" y="292"/>
                  </a:cubicBezTo>
                  <a:cubicBezTo>
                    <a:pt x="310" y="284"/>
                    <a:pt x="310" y="275"/>
                    <a:pt x="292" y="266"/>
                  </a:cubicBezTo>
                  <a:cubicBezTo>
                    <a:pt x="283" y="257"/>
                    <a:pt x="274" y="248"/>
                    <a:pt x="266" y="257"/>
                  </a:cubicBezTo>
                  <a:cubicBezTo>
                    <a:pt x="257" y="266"/>
                    <a:pt x="257" y="284"/>
                    <a:pt x="266" y="292"/>
                  </a:cubicBezTo>
                  <a:close/>
                  <a:moveTo>
                    <a:pt x="177" y="45"/>
                  </a:moveTo>
                  <a:lnTo>
                    <a:pt x="177" y="45"/>
                  </a:lnTo>
                  <a:cubicBezTo>
                    <a:pt x="186" y="45"/>
                    <a:pt x="195" y="36"/>
                    <a:pt x="195" y="18"/>
                  </a:cubicBezTo>
                  <a:cubicBezTo>
                    <a:pt x="195" y="9"/>
                    <a:pt x="186" y="0"/>
                    <a:pt x="177" y="0"/>
                  </a:cubicBezTo>
                  <a:cubicBezTo>
                    <a:pt x="168" y="0"/>
                    <a:pt x="159" y="9"/>
                    <a:pt x="159" y="18"/>
                  </a:cubicBezTo>
                  <a:cubicBezTo>
                    <a:pt x="159" y="36"/>
                    <a:pt x="168" y="45"/>
                    <a:pt x="177" y="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9" name="Freeform 84"/>
            <p:cNvSpPr>
              <a:spLocks noChangeArrowheads="1"/>
            </p:cNvSpPr>
            <p:nvPr/>
          </p:nvSpPr>
          <p:spPr bwMode="auto">
            <a:xfrm>
              <a:off x="4932917" y="5214975"/>
              <a:ext cx="261659" cy="261661"/>
            </a:xfrm>
            <a:custGeom>
              <a:avLst/>
              <a:gdLst>
                <a:gd name="T0" fmla="*/ 469 w 497"/>
                <a:gd name="T1" fmla="*/ 231 h 498"/>
                <a:gd name="T2" fmla="*/ 425 w 497"/>
                <a:gd name="T3" fmla="*/ 249 h 498"/>
                <a:gd name="T4" fmla="*/ 469 w 497"/>
                <a:gd name="T5" fmla="*/ 275 h 498"/>
                <a:gd name="T6" fmla="*/ 469 w 497"/>
                <a:gd name="T7" fmla="*/ 231 h 498"/>
                <a:gd name="T8" fmla="*/ 247 w 497"/>
                <a:gd name="T9" fmla="*/ 116 h 498"/>
                <a:gd name="T10" fmla="*/ 247 w 497"/>
                <a:gd name="T11" fmla="*/ 391 h 498"/>
                <a:gd name="T12" fmla="*/ 247 w 497"/>
                <a:gd name="T13" fmla="*/ 116 h 498"/>
                <a:gd name="T14" fmla="*/ 247 w 497"/>
                <a:gd name="T15" fmla="*/ 346 h 498"/>
                <a:gd name="T16" fmla="*/ 247 w 497"/>
                <a:gd name="T17" fmla="*/ 151 h 498"/>
                <a:gd name="T18" fmla="*/ 247 w 497"/>
                <a:gd name="T19" fmla="*/ 346 h 498"/>
                <a:gd name="T20" fmla="*/ 71 w 497"/>
                <a:gd name="T21" fmla="*/ 249 h 498"/>
                <a:gd name="T22" fmla="*/ 26 w 497"/>
                <a:gd name="T23" fmla="*/ 231 h 498"/>
                <a:gd name="T24" fmla="*/ 26 w 497"/>
                <a:gd name="T25" fmla="*/ 275 h 498"/>
                <a:gd name="T26" fmla="*/ 71 w 497"/>
                <a:gd name="T27" fmla="*/ 249 h 498"/>
                <a:gd name="T28" fmla="*/ 247 w 497"/>
                <a:gd name="T29" fmla="*/ 80 h 498"/>
                <a:gd name="T30" fmla="*/ 265 w 497"/>
                <a:gd name="T31" fmla="*/ 27 h 498"/>
                <a:gd name="T32" fmla="*/ 230 w 497"/>
                <a:gd name="T33" fmla="*/ 27 h 498"/>
                <a:gd name="T34" fmla="*/ 247 w 497"/>
                <a:gd name="T35" fmla="*/ 80 h 498"/>
                <a:gd name="T36" fmla="*/ 247 w 497"/>
                <a:gd name="T37" fmla="*/ 426 h 498"/>
                <a:gd name="T38" fmla="*/ 230 w 497"/>
                <a:gd name="T39" fmla="*/ 470 h 498"/>
                <a:gd name="T40" fmla="*/ 265 w 497"/>
                <a:gd name="T41" fmla="*/ 470 h 498"/>
                <a:gd name="T42" fmla="*/ 247 w 497"/>
                <a:gd name="T43" fmla="*/ 426 h 498"/>
                <a:gd name="T44" fmla="*/ 434 w 497"/>
                <a:gd name="T45" fmla="*/ 98 h 498"/>
                <a:gd name="T46" fmla="*/ 398 w 497"/>
                <a:gd name="T47" fmla="*/ 72 h 498"/>
                <a:gd name="T48" fmla="*/ 380 w 497"/>
                <a:gd name="T49" fmla="*/ 116 h 498"/>
                <a:gd name="T50" fmla="*/ 434 w 497"/>
                <a:gd name="T51" fmla="*/ 98 h 498"/>
                <a:gd name="T52" fmla="*/ 79 w 497"/>
                <a:gd name="T53" fmla="*/ 391 h 498"/>
                <a:gd name="T54" fmla="*/ 61 w 497"/>
                <a:gd name="T55" fmla="*/ 435 h 498"/>
                <a:gd name="T56" fmla="*/ 106 w 497"/>
                <a:gd name="T57" fmla="*/ 417 h 498"/>
                <a:gd name="T58" fmla="*/ 79 w 497"/>
                <a:gd name="T59" fmla="*/ 391 h 498"/>
                <a:gd name="T60" fmla="*/ 97 w 497"/>
                <a:gd name="T61" fmla="*/ 72 h 498"/>
                <a:gd name="T62" fmla="*/ 61 w 497"/>
                <a:gd name="T63" fmla="*/ 98 h 498"/>
                <a:gd name="T64" fmla="*/ 115 w 497"/>
                <a:gd name="T65" fmla="*/ 116 h 498"/>
                <a:gd name="T66" fmla="*/ 97 w 497"/>
                <a:gd name="T67" fmla="*/ 72 h 498"/>
                <a:gd name="T68" fmla="*/ 380 w 497"/>
                <a:gd name="T69" fmla="*/ 417 h 498"/>
                <a:gd name="T70" fmla="*/ 434 w 497"/>
                <a:gd name="T71" fmla="*/ 435 h 498"/>
                <a:gd name="T72" fmla="*/ 416 w 497"/>
                <a:gd name="T73" fmla="*/ 391 h 498"/>
                <a:gd name="T74" fmla="*/ 380 w 497"/>
                <a:gd name="T75" fmla="*/ 41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98">
                  <a:moveTo>
                    <a:pt x="469" y="231"/>
                  </a:moveTo>
                  <a:lnTo>
                    <a:pt x="469" y="231"/>
                  </a:lnTo>
                  <a:cubicBezTo>
                    <a:pt x="469" y="231"/>
                    <a:pt x="451" y="231"/>
                    <a:pt x="443" y="231"/>
                  </a:cubicBezTo>
                  <a:cubicBezTo>
                    <a:pt x="434" y="231"/>
                    <a:pt x="425" y="240"/>
                    <a:pt x="425" y="249"/>
                  </a:cubicBezTo>
                  <a:cubicBezTo>
                    <a:pt x="425" y="266"/>
                    <a:pt x="434" y="275"/>
                    <a:pt x="443" y="275"/>
                  </a:cubicBezTo>
                  <a:cubicBezTo>
                    <a:pt x="451" y="275"/>
                    <a:pt x="469" y="275"/>
                    <a:pt x="469" y="275"/>
                  </a:cubicBezTo>
                  <a:cubicBezTo>
                    <a:pt x="487" y="275"/>
                    <a:pt x="496" y="266"/>
                    <a:pt x="496" y="249"/>
                  </a:cubicBezTo>
                  <a:cubicBezTo>
                    <a:pt x="496" y="240"/>
                    <a:pt x="487" y="231"/>
                    <a:pt x="469" y="231"/>
                  </a:cubicBezTo>
                  <a:close/>
                  <a:moveTo>
                    <a:pt x="247" y="116"/>
                  </a:moveTo>
                  <a:lnTo>
                    <a:pt x="247" y="116"/>
                  </a:lnTo>
                  <a:cubicBezTo>
                    <a:pt x="168" y="116"/>
                    <a:pt x="115" y="178"/>
                    <a:pt x="115" y="249"/>
                  </a:cubicBezTo>
                  <a:cubicBezTo>
                    <a:pt x="115" y="328"/>
                    <a:pt x="168" y="391"/>
                    <a:pt x="247" y="391"/>
                  </a:cubicBezTo>
                  <a:cubicBezTo>
                    <a:pt x="327" y="391"/>
                    <a:pt x="380" y="328"/>
                    <a:pt x="380" y="249"/>
                  </a:cubicBezTo>
                  <a:cubicBezTo>
                    <a:pt x="380" y="178"/>
                    <a:pt x="327" y="116"/>
                    <a:pt x="247" y="116"/>
                  </a:cubicBezTo>
                  <a:close/>
                  <a:moveTo>
                    <a:pt x="247" y="346"/>
                  </a:moveTo>
                  <a:lnTo>
                    <a:pt x="247" y="346"/>
                  </a:lnTo>
                  <a:cubicBezTo>
                    <a:pt x="194" y="346"/>
                    <a:pt x="150" y="302"/>
                    <a:pt x="150" y="249"/>
                  </a:cubicBezTo>
                  <a:cubicBezTo>
                    <a:pt x="150" y="196"/>
                    <a:pt x="194" y="151"/>
                    <a:pt x="247" y="151"/>
                  </a:cubicBezTo>
                  <a:cubicBezTo>
                    <a:pt x="300" y="151"/>
                    <a:pt x="345" y="196"/>
                    <a:pt x="345" y="249"/>
                  </a:cubicBezTo>
                  <a:cubicBezTo>
                    <a:pt x="345" y="302"/>
                    <a:pt x="300" y="346"/>
                    <a:pt x="247" y="346"/>
                  </a:cubicBezTo>
                  <a:close/>
                  <a:moveTo>
                    <a:pt x="71" y="249"/>
                  </a:moveTo>
                  <a:lnTo>
                    <a:pt x="71" y="249"/>
                  </a:lnTo>
                  <a:cubicBezTo>
                    <a:pt x="71" y="240"/>
                    <a:pt x="61" y="231"/>
                    <a:pt x="53" y="231"/>
                  </a:cubicBezTo>
                  <a:cubicBezTo>
                    <a:pt x="44" y="231"/>
                    <a:pt x="26" y="231"/>
                    <a:pt x="26" y="231"/>
                  </a:cubicBezTo>
                  <a:cubicBezTo>
                    <a:pt x="8" y="231"/>
                    <a:pt x="0" y="240"/>
                    <a:pt x="0" y="249"/>
                  </a:cubicBezTo>
                  <a:cubicBezTo>
                    <a:pt x="0" y="266"/>
                    <a:pt x="8" y="275"/>
                    <a:pt x="26" y="275"/>
                  </a:cubicBezTo>
                  <a:cubicBezTo>
                    <a:pt x="26" y="275"/>
                    <a:pt x="44" y="275"/>
                    <a:pt x="53" y="275"/>
                  </a:cubicBezTo>
                  <a:cubicBezTo>
                    <a:pt x="61" y="275"/>
                    <a:pt x="71" y="266"/>
                    <a:pt x="71" y="249"/>
                  </a:cubicBezTo>
                  <a:close/>
                  <a:moveTo>
                    <a:pt x="247" y="80"/>
                  </a:moveTo>
                  <a:lnTo>
                    <a:pt x="247" y="80"/>
                  </a:lnTo>
                  <a:cubicBezTo>
                    <a:pt x="256" y="80"/>
                    <a:pt x="265" y="62"/>
                    <a:pt x="265" y="53"/>
                  </a:cubicBezTo>
                  <a:cubicBezTo>
                    <a:pt x="265" y="45"/>
                    <a:pt x="265" y="36"/>
                    <a:pt x="265" y="27"/>
                  </a:cubicBezTo>
                  <a:cubicBezTo>
                    <a:pt x="265" y="18"/>
                    <a:pt x="256" y="0"/>
                    <a:pt x="247" y="0"/>
                  </a:cubicBezTo>
                  <a:cubicBezTo>
                    <a:pt x="239" y="0"/>
                    <a:pt x="230" y="18"/>
                    <a:pt x="230" y="27"/>
                  </a:cubicBezTo>
                  <a:cubicBezTo>
                    <a:pt x="230" y="36"/>
                    <a:pt x="230" y="45"/>
                    <a:pt x="230" y="53"/>
                  </a:cubicBezTo>
                  <a:cubicBezTo>
                    <a:pt x="230" y="62"/>
                    <a:pt x="239" y="80"/>
                    <a:pt x="247" y="80"/>
                  </a:cubicBezTo>
                  <a:close/>
                  <a:moveTo>
                    <a:pt x="247" y="426"/>
                  </a:moveTo>
                  <a:lnTo>
                    <a:pt x="247" y="426"/>
                  </a:lnTo>
                  <a:cubicBezTo>
                    <a:pt x="239" y="426"/>
                    <a:pt x="230" y="435"/>
                    <a:pt x="230" y="453"/>
                  </a:cubicBezTo>
                  <a:lnTo>
                    <a:pt x="230" y="470"/>
                  </a:lnTo>
                  <a:cubicBezTo>
                    <a:pt x="230" y="488"/>
                    <a:pt x="239" y="497"/>
                    <a:pt x="247" y="497"/>
                  </a:cubicBezTo>
                  <a:cubicBezTo>
                    <a:pt x="256" y="497"/>
                    <a:pt x="265" y="488"/>
                    <a:pt x="265" y="470"/>
                  </a:cubicBezTo>
                  <a:lnTo>
                    <a:pt x="265" y="453"/>
                  </a:lnTo>
                  <a:cubicBezTo>
                    <a:pt x="265" y="435"/>
                    <a:pt x="256" y="426"/>
                    <a:pt x="247" y="426"/>
                  </a:cubicBezTo>
                  <a:close/>
                  <a:moveTo>
                    <a:pt x="434" y="98"/>
                  </a:moveTo>
                  <a:lnTo>
                    <a:pt x="434" y="98"/>
                  </a:lnTo>
                  <a:cubicBezTo>
                    <a:pt x="443" y="89"/>
                    <a:pt x="443" y="72"/>
                    <a:pt x="434" y="62"/>
                  </a:cubicBezTo>
                  <a:cubicBezTo>
                    <a:pt x="425" y="53"/>
                    <a:pt x="416" y="62"/>
                    <a:pt x="398" y="72"/>
                  </a:cubicBezTo>
                  <a:cubicBezTo>
                    <a:pt x="398" y="72"/>
                    <a:pt x="390" y="80"/>
                    <a:pt x="380" y="89"/>
                  </a:cubicBezTo>
                  <a:cubicBezTo>
                    <a:pt x="372" y="98"/>
                    <a:pt x="372" y="107"/>
                    <a:pt x="380" y="116"/>
                  </a:cubicBezTo>
                  <a:cubicBezTo>
                    <a:pt x="390" y="125"/>
                    <a:pt x="407" y="125"/>
                    <a:pt x="416" y="116"/>
                  </a:cubicBezTo>
                  <a:cubicBezTo>
                    <a:pt x="416" y="107"/>
                    <a:pt x="425" y="98"/>
                    <a:pt x="434" y="98"/>
                  </a:cubicBezTo>
                  <a:close/>
                  <a:moveTo>
                    <a:pt x="79" y="391"/>
                  </a:moveTo>
                  <a:lnTo>
                    <a:pt x="79" y="391"/>
                  </a:lnTo>
                  <a:cubicBezTo>
                    <a:pt x="79" y="391"/>
                    <a:pt x="71" y="400"/>
                    <a:pt x="61" y="408"/>
                  </a:cubicBezTo>
                  <a:cubicBezTo>
                    <a:pt x="53" y="417"/>
                    <a:pt x="53" y="426"/>
                    <a:pt x="61" y="435"/>
                  </a:cubicBezTo>
                  <a:cubicBezTo>
                    <a:pt x="71" y="444"/>
                    <a:pt x="79" y="444"/>
                    <a:pt x="97" y="435"/>
                  </a:cubicBezTo>
                  <a:lnTo>
                    <a:pt x="106" y="417"/>
                  </a:lnTo>
                  <a:cubicBezTo>
                    <a:pt x="124" y="408"/>
                    <a:pt x="124" y="391"/>
                    <a:pt x="115" y="381"/>
                  </a:cubicBezTo>
                  <a:cubicBezTo>
                    <a:pt x="106" y="381"/>
                    <a:pt x="88" y="381"/>
                    <a:pt x="79" y="391"/>
                  </a:cubicBezTo>
                  <a:close/>
                  <a:moveTo>
                    <a:pt x="97" y="72"/>
                  </a:moveTo>
                  <a:lnTo>
                    <a:pt x="97" y="72"/>
                  </a:lnTo>
                  <a:cubicBezTo>
                    <a:pt x="79" y="62"/>
                    <a:pt x="71" y="53"/>
                    <a:pt x="61" y="62"/>
                  </a:cubicBezTo>
                  <a:cubicBezTo>
                    <a:pt x="53" y="72"/>
                    <a:pt x="53" y="89"/>
                    <a:pt x="61" y="98"/>
                  </a:cubicBezTo>
                  <a:cubicBezTo>
                    <a:pt x="71" y="98"/>
                    <a:pt x="79" y="107"/>
                    <a:pt x="79" y="116"/>
                  </a:cubicBezTo>
                  <a:cubicBezTo>
                    <a:pt x="88" y="125"/>
                    <a:pt x="106" y="125"/>
                    <a:pt x="115" y="116"/>
                  </a:cubicBezTo>
                  <a:cubicBezTo>
                    <a:pt x="124" y="107"/>
                    <a:pt x="124" y="98"/>
                    <a:pt x="106" y="89"/>
                  </a:cubicBezTo>
                  <a:cubicBezTo>
                    <a:pt x="106" y="80"/>
                    <a:pt x="97" y="72"/>
                    <a:pt x="97" y="72"/>
                  </a:cubicBezTo>
                  <a:close/>
                  <a:moveTo>
                    <a:pt x="380" y="417"/>
                  </a:moveTo>
                  <a:lnTo>
                    <a:pt x="380" y="417"/>
                  </a:lnTo>
                  <a:cubicBezTo>
                    <a:pt x="390" y="417"/>
                    <a:pt x="398" y="435"/>
                    <a:pt x="398" y="435"/>
                  </a:cubicBezTo>
                  <a:cubicBezTo>
                    <a:pt x="416" y="444"/>
                    <a:pt x="425" y="444"/>
                    <a:pt x="434" y="435"/>
                  </a:cubicBezTo>
                  <a:cubicBezTo>
                    <a:pt x="443" y="426"/>
                    <a:pt x="443" y="417"/>
                    <a:pt x="434" y="408"/>
                  </a:cubicBezTo>
                  <a:cubicBezTo>
                    <a:pt x="425" y="400"/>
                    <a:pt x="416" y="391"/>
                    <a:pt x="416" y="391"/>
                  </a:cubicBezTo>
                  <a:cubicBezTo>
                    <a:pt x="407" y="381"/>
                    <a:pt x="390" y="381"/>
                    <a:pt x="380" y="381"/>
                  </a:cubicBezTo>
                  <a:cubicBezTo>
                    <a:pt x="372" y="391"/>
                    <a:pt x="372" y="408"/>
                    <a:pt x="380" y="41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0" name="Freeform 85"/>
            <p:cNvSpPr>
              <a:spLocks noChangeArrowheads="1"/>
            </p:cNvSpPr>
            <p:nvPr/>
          </p:nvSpPr>
          <p:spPr bwMode="auto">
            <a:xfrm>
              <a:off x="1299781" y="3149482"/>
              <a:ext cx="233874" cy="229242"/>
            </a:xfrm>
            <a:custGeom>
              <a:avLst/>
              <a:gdLst>
                <a:gd name="T0" fmla="*/ 443 w 444"/>
                <a:gd name="T1" fmla="*/ 159 h 435"/>
                <a:gd name="T2" fmla="*/ 284 w 444"/>
                <a:gd name="T3" fmla="*/ 159 h 435"/>
                <a:gd name="T4" fmla="*/ 222 w 444"/>
                <a:gd name="T5" fmla="*/ 0 h 435"/>
                <a:gd name="T6" fmla="*/ 160 w 444"/>
                <a:gd name="T7" fmla="*/ 159 h 435"/>
                <a:gd name="T8" fmla="*/ 0 w 444"/>
                <a:gd name="T9" fmla="*/ 159 h 435"/>
                <a:gd name="T10" fmla="*/ 133 w 444"/>
                <a:gd name="T11" fmla="*/ 256 h 435"/>
                <a:gd name="T12" fmla="*/ 88 w 444"/>
                <a:gd name="T13" fmla="*/ 434 h 435"/>
                <a:gd name="T14" fmla="*/ 222 w 444"/>
                <a:gd name="T15" fmla="*/ 327 h 435"/>
                <a:gd name="T16" fmla="*/ 354 w 444"/>
                <a:gd name="T17" fmla="*/ 434 h 435"/>
                <a:gd name="T18" fmla="*/ 310 w 444"/>
                <a:gd name="T19" fmla="*/ 256 h 435"/>
                <a:gd name="T20" fmla="*/ 443 w 444"/>
                <a:gd name="T21" fmla="*/ 159 h 435"/>
                <a:gd name="T22" fmla="*/ 222 w 444"/>
                <a:gd name="T23" fmla="*/ 283 h 435"/>
                <a:gd name="T24" fmla="*/ 141 w 444"/>
                <a:gd name="T25" fmla="*/ 344 h 435"/>
                <a:gd name="T26" fmla="*/ 177 w 444"/>
                <a:gd name="T27" fmla="*/ 256 h 435"/>
                <a:gd name="T28" fmla="*/ 106 w 444"/>
                <a:gd name="T29" fmla="*/ 194 h 435"/>
                <a:gd name="T30" fmla="*/ 195 w 444"/>
                <a:gd name="T31" fmla="*/ 203 h 435"/>
                <a:gd name="T32" fmla="*/ 222 w 444"/>
                <a:gd name="T33" fmla="*/ 97 h 435"/>
                <a:gd name="T34" fmla="*/ 248 w 444"/>
                <a:gd name="T35" fmla="*/ 203 h 435"/>
                <a:gd name="T36" fmla="*/ 337 w 444"/>
                <a:gd name="T37" fmla="*/ 194 h 435"/>
                <a:gd name="T38" fmla="*/ 266 w 444"/>
                <a:gd name="T39" fmla="*/ 256 h 435"/>
                <a:gd name="T40" fmla="*/ 293 w 444"/>
                <a:gd name="T41" fmla="*/ 344 h 435"/>
                <a:gd name="T42" fmla="*/ 222 w 444"/>
                <a:gd name="T43" fmla="*/ 283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4" h="435">
                  <a:moveTo>
                    <a:pt x="443" y="159"/>
                  </a:moveTo>
                  <a:lnTo>
                    <a:pt x="284" y="159"/>
                  </a:lnTo>
                  <a:lnTo>
                    <a:pt x="222" y="0"/>
                  </a:lnTo>
                  <a:lnTo>
                    <a:pt x="160" y="159"/>
                  </a:lnTo>
                  <a:lnTo>
                    <a:pt x="0" y="159"/>
                  </a:lnTo>
                  <a:lnTo>
                    <a:pt x="133" y="256"/>
                  </a:lnTo>
                  <a:lnTo>
                    <a:pt x="88" y="434"/>
                  </a:lnTo>
                  <a:lnTo>
                    <a:pt x="222" y="327"/>
                  </a:lnTo>
                  <a:lnTo>
                    <a:pt x="354" y="434"/>
                  </a:lnTo>
                  <a:lnTo>
                    <a:pt x="310" y="256"/>
                  </a:lnTo>
                  <a:lnTo>
                    <a:pt x="443" y="159"/>
                  </a:lnTo>
                  <a:close/>
                  <a:moveTo>
                    <a:pt x="222" y="283"/>
                  </a:moveTo>
                  <a:lnTo>
                    <a:pt x="141" y="344"/>
                  </a:lnTo>
                  <a:lnTo>
                    <a:pt x="177" y="256"/>
                  </a:lnTo>
                  <a:lnTo>
                    <a:pt x="106" y="194"/>
                  </a:lnTo>
                  <a:lnTo>
                    <a:pt x="195" y="203"/>
                  </a:lnTo>
                  <a:lnTo>
                    <a:pt x="222" y="97"/>
                  </a:lnTo>
                  <a:lnTo>
                    <a:pt x="248" y="203"/>
                  </a:lnTo>
                  <a:lnTo>
                    <a:pt x="337" y="194"/>
                  </a:lnTo>
                  <a:lnTo>
                    <a:pt x="266" y="256"/>
                  </a:lnTo>
                  <a:lnTo>
                    <a:pt x="293" y="344"/>
                  </a:lnTo>
                  <a:lnTo>
                    <a:pt x="222" y="2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1" name="Freeform 86"/>
            <p:cNvSpPr>
              <a:spLocks noChangeArrowheads="1"/>
            </p:cNvSpPr>
            <p:nvPr/>
          </p:nvSpPr>
          <p:spPr bwMode="auto">
            <a:xfrm>
              <a:off x="8072834" y="2647004"/>
              <a:ext cx="231558" cy="187561"/>
            </a:xfrm>
            <a:custGeom>
              <a:avLst/>
              <a:gdLst>
                <a:gd name="T0" fmla="*/ 398 w 443"/>
                <a:gd name="T1" fmla="*/ 36 h 356"/>
                <a:gd name="T2" fmla="*/ 398 w 443"/>
                <a:gd name="T3" fmla="*/ 36 h 356"/>
                <a:gd name="T4" fmla="*/ 247 w 443"/>
                <a:gd name="T5" fmla="*/ 36 h 356"/>
                <a:gd name="T6" fmla="*/ 221 w 443"/>
                <a:gd name="T7" fmla="*/ 62 h 356"/>
                <a:gd name="T8" fmla="*/ 194 w 443"/>
                <a:gd name="T9" fmla="*/ 36 h 356"/>
                <a:gd name="T10" fmla="*/ 44 w 443"/>
                <a:gd name="T11" fmla="*/ 36 h 356"/>
                <a:gd name="T12" fmla="*/ 44 w 443"/>
                <a:gd name="T13" fmla="*/ 186 h 356"/>
                <a:gd name="T14" fmla="*/ 221 w 443"/>
                <a:gd name="T15" fmla="*/ 355 h 356"/>
                <a:gd name="T16" fmla="*/ 398 w 443"/>
                <a:gd name="T17" fmla="*/ 186 h 356"/>
                <a:gd name="T18" fmla="*/ 398 w 443"/>
                <a:gd name="T19" fmla="*/ 36 h 356"/>
                <a:gd name="T20" fmla="*/ 372 w 443"/>
                <a:gd name="T21" fmla="*/ 160 h 356"/>
                <a:gd name="T22" fmla="*/ 372 w 443"/>
                <a:gd name="T23" fmla="*/ 160 h 356"/>
                <a:gd name="T24" fmla="*/ 221 w 443"/>
                <a:gd name="T25" fmla="*/ 301 h 356"/>
                <a:gd name="T26" fmla="*/ 70 w 443"/>
                <a:gd name="T27" fmla="*/ 160 h 356"/>
                <a:gd name="T28" fmla="*/ 44 w 443"/>
                <a:gd name="T29" fmla="*/ 116 h 356"/>
                <a:gd name="T30" fmla="*/ 70 w 443"/>
                <a:gd name="T31" fmla="*/ 62 h 356"/>
                <a:gd name="T32" fmla="*/ 115 w 443"/>
                <a:gd name="T33" fmla="*/ 45 h 356"/>
                <a:gd name="T34" fmla="*/ 168 w 443"/>
                <a:gd name="T35" fmla="*/ 71 h 356"/>
                <a:gd name="T36" fmla="*/ 221 w 443"/>
                <a:gd name="T37" fmla="*/ 116 h 356"/>
                <a:gd name="T38" fmla="*/ 275 w 443"/>
                <a:gd name="T39" fmla="*/ 71 h 356"/>
                <a:gd name="T40" fmla="*/ 328 w 443"/>
                <a:gd name="T41" fmla="*/ 45 h 356"/>
                <a:gd name="T42" fmla="*/ 372 w 443"/>
                <a:gd name="T43" fmla="*/ 62 h 356"/>
                <a:gd name="T44" fmla="*/ 398 w 443"/>
                <a:gd name="T45" fmla="*/ 116 h 356"/>
                <a:gd name="T46" fmla="*/ 372 w 443"/>
                <a:gd name="T47" fmla="*/ 16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3" h="356">
                  <a:moveTo>
                    <a:pt x="398" y="36"/>
                  </a:moveTo>
                  <a:lnTo>
                    <a:pt x="398" y="36"/>
                  </a:lnTo>
                  <a:cubicBezTo>
                    <a:pt x="354" y="0"/>
                    <a:pt x="292" y="0"/>
                    <a:pt x="247" y="36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50" y="0"/>
                    <a:pt x="88" y="0"/>
                    <a:pt x="44" y="36"/>
                  </a:cubicBezTo>
                  <a:cubicBezTo>
                    <a:pt x="0" y="80"/>
                    <a:pt x="0" y="151"/>
                    <a:pt x="44" y="186"/>
                  </a:cubicBezTo>
                  <a:cubicBezTo>
                    <a:pt x="221" y="355"/>
                    <a:pt x="221" y="355"/>
                    <a:pt x="221" y="355"/>
                  </a:cubicBezTo>
                  <a:cubicBezTo>
                    <a:pt x="398" y="186"/>
                    <a:pt x="398" y="186"/>
                    <a:pt x="398" y="186"/>
                  </a:cubicBezTo>
                  <a:cubicBezTo>
                    <a:pt x="442" y="151"/>
                    <a:pt x="442" y="80"/>
                    <a:pt x="398" y="36"/>
                  </a:cubicBezTo>
                  <a:close/>
                  <a:moveTo>
                    <a:pt x="372" y="160"/>
                  </a:moveTo>
                  <a:lnTo>
                    <a:pt x="372" y="160"/>
                  </a:lnTo>
                  <a:cubicBezTo>
                    <a:pt x="221" y="301"/>
                    <a:pt x="221" y="301"/>
                    <a:pt x="221" y="301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53" y="151"/>
                    <a:pt x="44" y="133"/>
                    <a:pt x="44" y="116"/>
                  </a:cubicBezTo>
                  <a:cubicBezTo>
                    <a:pt x="44" y="89"/>
                    <a:pt x="53" y="80"/>
                    <a:pt x="70" y="62"/>
                  </a:cubicBezTo>
                  <a:cubicBezTo>
                    <a:pt x="79" y="53"/>
                    <a:pt x="97" y="45"/>
                    <a:pt x="115" y="45"/>
                  </a:cubicBezTo>
                  <a:cubicBezTo>
                    <a:pt x="141" y="45"/>
                    <a:pt x="159" y="53"/>
                    <a:pt x="168" y="71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75" y="71"/>
                    <a:pt x="275" y="71"/>
                    <a:pt x="275" y="71"/>
                  </a:cubicBezTo>
                  <a:cubicBezTo>
                    <a:pt x="283" y="53"/>
                    <a:pt x="301" y="45"/>
                    <a:pt x="328" y="45"/>
                  </a:cubicBezTo>
                  <a:cubicBezTo>
                    <a:pt x="345" y="45"/>
                    <a:pt x="363" y="53"/>
                    <a:pt x="372" y="62"/>
                  </a:cubicBezTo>
                  <a:cubicBezTo>
                    <a:pt x="389" y="80"/>
                    <a:pt x="398" y="89"/>
                    <a:pt x="398" y="116"/>
                  </a:cubicBezTo>
                  <a:cubicBezTo>
                    <a:pt x="398" y="133"/>
                    <a:pt x="389" y="151"/>
                    <a:pt x="372" y="16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2" name="Freeform 87"/>
            <p:cNvSpPr>
              <a:spLocks noChangeArrowheads="1"/>
            </p:cNvSpPr>
            <p:nvPr/>
          </p:nvSpPr>
          <p:spPr bwMode="auto">
            <a:xfrm>
              <a:off x="2337158" y="4707865"/>
              <a:ext cx="243136" cy="238503"/>
            </a:xfrm>
            <a:custGeom>
              <a:avLst/>
              <a:gdLst>
                <a:gd name="T0" fmla="*/ 115 w 462"/>
                <a:gd name="T1" fmla="*/ 151 h 452"/>
                <a:gd name="T2" fmla="*/ 186 w 462"/>
                <a:gd name="T3" fmla="*/ 97 h 452"/>
                <a:gd name="T4" fmla="*/ 186 w 462"/>
                <a:gd name="T5" fmla="*/ 70 h 452"/>
                <a:gd name="T6" fmla="*/ 44 w 462"/>
                <a:gd name="T7" fmla="*/ 88 h 452"/>
                <a:gd name="T8" fmla="*/ 115 w 462"/>
                <a:gd name="T9" fmla="*/ 151 h 452"/>
                <a:gd name="T10" fmla="*/ 62 w 462"/>
                <a:gd name="T11" fmla="*/ 195 h 452"/>
                <a:gd name="T12" fmla="*/ 26 w 462"/>
                <a:gd name="T13" fmla="*/ 124 h 452"/>
                <a:gd name="T14" fmla="*/ 35 w 462"/>
                <a:gd name="T15" fmla="*/ 336 h 452"/>
                <a:gd name="T16" fmla="*/ 62 w 462"/>
                <a:gd name="T17" fmla="*/ 195 h 452"/>
                <a:gd name="T18" fmla="*/ 230 w 462"/>
                <a:gd name="T19" fmla="*/ 35 h 452"/>
                <a:gd name="T20" fmla="*/ 346 w 462"/>
                <a:gd name="T21" fmla="*/ 26 h 452"/>
                <a:gd name="T22" fmla="*/ 151 w 462"/>
                <a:gd name="T23" fmla="*/ 8 h 452"/>
                <a:gd name="T24" fmla="*/ 230 w 462"/>
                <a:gd name="T25" fmla="*/ 35 h 452"/>
                <a:gd name="T26" fmla="*/ 301 w 462"/>
                <a:gd name="T27" fmla="*/ 266 h 452"/>
                <a:gd name="T28" fmla="*/ 248 w 462"/>
                <a:gd name="T29" fmla="*/ 132 h 452"/>
                <a:gd name="T30" fmla="*/ 204 w 462"/>
                <a:gd name="T31" fmla="*/ 124 h 452"/>
                <a:gd name="T32" fmla="*/ 160 w 462"/>
                <a:gd name="T33" fmla="*/ 195 h 452"/>
                <a:gd name="T34" fmla="*/ 301 w 462"/>
                <a:gd name="T35" fmla="*/ 266 h 452"/>
                <a:gd name="T36" fmla="*/ 363 w 462"/>
                <a:gd name="T37" fmla="*/ 327 h 452"/>
                <a:gd name="T38" fmla="*/ 363 w 462"/>
                <a:gd name="T39" fmla="*/ 407 h 452"/>
                <a:gd name="T40" fmla="*/ 390 w 462"/>
                <a:gd name="T41" fmla="*/ 301 h 452"/>
                <a:gd name="T42" fmla="*/ 292 w 462"/>
                <a:gd name="T43" fmla="*/ 301 h 452"/>
                <a:gd name="T44" fmla="*/ 142 w 462"/>
                <a:gd name="T45" fmla="*/ 239 h 452"/>
                <a:gd name="T46" fmla="*/ 107 w 462"/>
                <a:gd name="T47" fmla="*/ 239 h 452"/>
                <a:gd name="T48" fmla="*/ 142 w 462"/>
                <a:gd name="T49" fmla="*/ 434 h 452"/>
                <a:gd name="T50" fmla="*/ 381 w 462"/>
                <a:gd name="T51" fmla="*/ 53 h 452"/>
                <a:gd name="T52" fmla="*/ 275 w 462"/>
                <a:gd name="T53" fmla="*/ 79 h 452"/>
                <a:gd name="T54" fmla="*/ 275 w 462"/>
                <a:gd name="T55" fmla="*/ 106 h 452"/>
                <a:gd name="T56" fmla="*/ 390 w 462"/>
                <a:gd name="T57" fmla="*/ 266 h 452"/>
                <a:gd name="T58" fmla="*/ 461 w 462"/>
                <a:gd name="T59" fmla="*/ 221 h 452"/>
                <a:gd name="T60" fmla="*/ 319 w 462"/>
                <a:gd name="T61" fmla="*/ 327 h 452"/>
                <a:gd name="T62" fmla="*/ 177 w 462"/>
                <a:gd name="T63" fmla="*/ 443 h 452"/>
                <a:gd name="T64" fmla="*/ 328 w 462"/>
                <a:gd name="T65" fmla="*/ 434 h 452"/>
                <a:gd name="T66" fmla="*/ 328 w 462"/>
                <a:gd name="T67" fmla="*/ 33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2" h="452">
                  <a:moveTo>
                    <a:pt x="115" y="151"/>
                  </a:moveTo>
                  <a:lnTo>
                    <a:pt x="115" y="151"/>
                  </a:lnTo>
                  <a:lnTo>
                    <a:pt x="124" y="151"/>
                  </a:lnTo>
                  <a:cubicBezTo>
                    <a:pt x="142" y="132"/>
                    <a:pt x="160" y="115"/>
                    <a:pt x="186" y="97"/>
                  </a:cubicBezTo>
                  <a:lnTo>
                    <a:pt x="186" y="88"/>
                  </a:lnTo>
                  <a:cubicBezTo>
                    <a:pt x="186" y="79"/>
                    <a:pt x="186" y="79"/>
                    <a:pt x="186" y="70"/>
                  </a:cubicBezTo>
                  <a:cubicBezTo>
                    <a:pt x="160" y="53"/>
                    <a:pt x="133" y="44"/>
                    <a:pt x="107" y="26"/>
                  </a:cubicBezTo>
                  <a:cubicBezTo>
                    <a:pt x="89" y="44"/>
                    <a:pt x="62" y="62"/>
                    <a:pt x="44" y="88"/>
                  </a:cubicBezTo>
                  <a:cubicBezTo>
                    <a:pt x="62" y="115"/>
                    <a:pt x="71" y="132"/>
                    <a:pt x="89" y="151"/>
                  </a:cubicBezTo>
                  <a:cubicBezTo>
                    <a:pt x="98" y="151"/>
                    <a:pt x="107" y="151"/>
                    <a:pt x="115" y="151"/>
                  </a:cubicBezTo>
                  <a:close/>
                  <a:moveTo>
                    <a:pt x="62" y="195"/>
                  </a:moveTo>
                  <a:lnTo>
                    <a:pt x="62" y="195"/>
                  </a:lnTo>
                  <a:cubicBezTo>
                    <a:pt x="62" y="186"/>
                    <a:pt x="62" y="186"/>
                    <a:pt x="71" y="177"/>
                  </a:cubicBezTo>
                  <a:cubicBezTo>
                    <a:pt x="54" y="160"/>
                    <a:pt x="35" y="141"/>
                    <a:pt x="26" y="124"/>
                  </a:cubicBezTo>
                  <a:cubicBezTo>
                    <a:pt x="9" y="151"/>
                    <a:pt x="0" y="186"/>
                    <a:pt x="0" y="221"/>
                  </a:cubicBezTo>
                  <a:cubicBezTo>
                    <a:pt x="0" y="266"/>
                    <a:pt x="9" y="310"/>
                    <a:pt x="35" y="336"/>
                  </a:cubicBezTo>
                  <a:cubicBezTo>
                    <a:pt x="44" y="301"/>
                    <a:pt x="54" y="257"/>
                    <a:pt x="71" y="221"/>
                  </a:cubicBezTo>
                  <a:cubicBezTo>
                    <a:pt x="71" y="221"/>
                    <a:pt x="62" y="204"/>
                    <a:pt x="62" y="195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39" y="35"/>
                    <a:pt x="257" y="44"/>
                    <a:pt x="266" y="53"/>
                  </a:cubicBezTo>
                  <a:cubicBezTo>
                    <a:pt x="292" y="35"/>
                    <a:pt x="319" y="35"/>
                    <a:pt x="346" y="26"/>
                  </a:cubicBezTo>
                  <a:cubicBezTo>
                    <a:pt x="310" y="8"/>
                    <a:pt x="275" y="0"/>
                    <a:pt x="230" y="0"/>
                  </a:cubicBezTo>
                  <a:cubicBezTo>
                    <a:pt x="204" y="0"/>
                    <a:pt x="177" y="0"/>
                    <a:pt x="151" y="8"/>
                  </a:cubicBezTo>
                  <a:cubicBezTo>
                    <a:pt x="168" y="17"/>
                    <a:pt x="186" y="35"/>
                    <a:pt x="204" y="44"/>
                  </a:cubicBezTo>
                  <a:cubicBezTo>
                    <a:pt x="213" y="44"/>
                    <a:pt x="221" y="35"/>
                    <a:pt x="230" y="35"/>
                  </a:cubicBezTo>
                  <a:close/>
                  <a:moveTo>
                    <a:pt x="301" y="266"/>
                  </a:moveTo>
                  <a:lnTo>
                    <a:pt x="301" y="266"/>
                  </a:lnTo>
                  <a:cubicBezTo>
                    <a:pt x="310" y="257"/>
                    <a:pt x="310" y="257"/>
                    <a:pt x="319" y="248"/>
                  </a:cubicBezTo>
                  <a:cubicBezTo>
                    <a:pt x="301" y="204"/>
                    <a:pt x="275" y="168"/>
                    <a:pt x="248" y="132"/>
                  </a:cubicBezTo>
                  <a:cubicBezTo>
                    <a:pt x="248" y="132"/>
                    <a:pt x="239" y="132"/>
                    <a:pt x="230" y="132"/>
                  </a:cubicBezTo>
                  <a:cubicBezTo>
                    <a:pt x="221" y="132"/>
                    <a:pt x="213" y="132"/>
                    <a:pt x="204" y="124"/>
                  </a:cubicBezTo>
                  <a:cubicBezTo>
                    <a:pt x="186" y="141"/>
                    <a:pt x="168" y="151"/>
                    <a:pt x="151" y="168"/>
                  </a:cubicBezTo>
                  <a:cubicBezTo>
                    <a:pt x="160" y="177"/>
                    <a:pt x="160" y="186"/>
                    <a:pt x="160" y="195"/>
                  </a:cubicBezTo>
                  <a:cubicBezTo>
                    <a:pt x="160" y="204"/>
                    <a:pt x="160" y="204"/>
                    <a:pt x="160" y="213"/>
                  </a:cubicBezTo>
                  <a:cubicBezTo>
                    <a:pt x="204" y="239"/>
                    <a:pt x="248" y="257"/>
                    <a:pt x="301" y="266"/>
                  </a:cubicBezTo>
                  <a:close/>
                  <a:moveTo>
                    <a:pt x="363" y="327"/>
                  </a:moveTo>
                  <a:lnTo>
                    <a:pt x="363" y="327"/>
                  </a:lnTo>
                  <a:cubicBezTo>
                    <a:pt x="363" y="336"/>
                    <a:pt x="363" y="354"/>
                    <a:pt x="363" y="363"/>
                  </a:cubicBezTo>
                  <a:cubicBezTo>
                    <a:pt x="363" y="372"/>
                    <a:pt x="363" y="389"/>
                    <a:pt x="363" y="407"/>
                  </a:cubicBezTo>
                  <a:cubicBezTo>
                    <a:pt x="399" y="380"/>
                    <a:pt x="434" y="336"/>
                    <a:pt x="443" y="292"/>
                  </a:cubicBezTo>
                  <a:cubicBezTo>
                    <a:pt x="426" y="301"/>
                    <a:pt x="408" y="301"/>
                    <a:pt x="390" y="301"/>
                  </a:cubicBezTo>
                  <a:cubicBezTo>
                    <a:pt x="390" y="319"/>
                    <a:pt x="381" y="327"/>
                    <a:pt x="363" y="327"/>
                  </a:cubicBezTo>
                  <a:close/>
                  <a:moveTo>
                    <a:pt x="292" y="301"/>
                  </a:moveTo>
                  <a:lnTo>
                    <a:pt x="292" y="301"/>
                  </a:lnTo>
                  <a:cubicBezTo>
                    <a:pt x="239" y="292"/>
                    <a:pt x="186" y="266"/>
                    <a:pt x="142" y="239"/>
                  </a:cubicBezTo>
                  <a:cubicBezTo>
                    <a:pt x="133" y="239"/>
                    <a:pt x="124" y="248"/>
                    <a:pt x="115" y="248"/>
                  </a:cubicBezTo>
                  <a:cubicBezTo>
                    <a:pt x="107" y="248"/>
                    <a:pt x="107" y="248"/>
                    <a:pt x="107" y="239"/>
                  </a:cubicBezTo>
                  <a:cubicBezTo>
                    <a:pt x="79" y="283"/>
                    <a:pt x="71" y="327"/>
                    <a:pt x="62" y="380"/>
                  </a:cubicBezTo>
                  <a:cubicBezTo>
                    <a:pt x="89" y="398"/>
                    <a:pt x="115" y="425"/>
                    <a:pt x="142" y="434"/>
                  </a:cubicBezTo>
                  <a:cubicBezTo>
                    <a:pt x="177" y="380"/>
                    <a:pt x="230" y="327"/>
                    <a:pt x="292" y="301"/>
                  </a:cubicBezTo>
                  <a:close/>
                  <a:moveTo>
                    <a:pt x="381" y="53"/>
                  </a:moveTo>
                  <a:lnTo>
                    <a:pt x="381" y="53"/>
                  </a:lnTo>
                  <a:cubicBezTo>
                    <a:pt x="346" y="62"/>
                    <a:pt x="310" y="70"/>
                    <a:pt x="275" y="79"/>
                  </a:cubicBezTo>
                  <a:lnTo>
                    <a:pt x="283" y="88"/>
                  </a:lnTo>
                  <a:cubicBezTo>
                    <a:pt x="283" y="97"/>
                    <a:pt x="275" y="97"/>
                    <a:pt x="275" y="106"/>
                  </a:cubicBezTo>
                  <a:cubicBezTo>
                    <a:pt x="310" y="141"/>
                    <a:pt x="328" y="186"/>
                    <a:pt x="346" y="239"/>
                  </a:cubicBezTo>
                  <a:cubicBezTo>
                    <a:pt x="363" y="239"/>
                    <a:pt x="381" y="248"/>
                    <a:pt x="390" y="266"/>
                  </a:cubicBezTo>
                  <a:cubicBezTo>
                    <a:pt x="417" y="266"/>
                    <a:pt x="434" y="266"/>
                    <a:pt x="452" y="257"/>
                  </a:cubicBezTo>
                  <a:cubicBezTo>
                    <a:pt x="461" y="248"/>
                    <a:pt x="461" y="230"/>
                    <a:pt x="461" y="221"/>
                  </a:cubicBezTo>
                  <a:cubicBezTo>
                    <a:pt x="461" y="160"/>
                    <a:pt x="426" y="97"/>
                    <a:pt x="381" y="53"/>
                  </a:cubicBezTo>
                  <a:close/>
                  <a:moveTo>
                    <a:pt x="319" y="327"/>
                  </a:moveTo>
                  <a:lnTo>
                    <a:pt x="319" y="327"/>
                  </a:lnTo>
                  <a:cubicBezTo>
                    <a:pt x="257" y="354"/>
                    <a:pt x="213" y="389"/>
                    <a:pt x="177" y="443"/>
                  </a:cubicBezTo>
                  <a:cubicBezTo>
                    <a:pt x="195" y="451"/>
                    <a:pt x="213" y="451"/>
                    <a:pt x="230" y="451"/>
                  </a:cubicBezTo>
                  <a:cubicBezTo>
                    <a:pt x="266" y="451"/>
                    <a:pt x="292" y="443"/>
                    <a:pt x="328" y="434"/>
                  </a:cubicBezTo>
                  <a:cubicBezTo>
                    <a:pt x="328" y="407"/>
                    <a:pt x="337" y="380"/>
                    <a:pt x="337" y="363"/>
                  </a:cubicBezTo>
                  <a:cubicBezTo>
                    <a:pt x="337" y="354"/>
                    <a:pt x="337" y="345"/>
                    <a:pt x="328" y="336"/>
                  </a:cubicBezTo>
                  <a:cubicBezTo>
                    <a:pt x="328" y="327"/>
                    <a:pt x="319" y="327"/>
                    <a:pt x="319" y="32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3" name="Freeform 88"/>
            <p:cNvSpPr>
              <a:spLocks noChangeArrowheads="1"/>
            </p:cNvSpPr>
            <p:nvPr/>
          </p:nvSpPr>
          <p:spPr bwMode="auto">
            <a:xfrm>
              <a:off x="5974925" y="5265917"/>
              <a:ext cx="261659" cy="159776"/>
            </a:xfrm>
            <a:custGeom>
              <a:avLst/>
              <a:gdLst>
                <a:gd name="T0" fmla="*/ 186 w 498"/>
                <a:gd name="T1" fmla="*/ 9 h 303"/>
                <a:gd name="T2" fmla="*/ 186 w 498"/>
                <a:gd name="T3" fmla="*/ 9 h 303"/>
                <a:gd name="T4" fmla="*/ 160 w 498"/>
                <a:gd name="T5" fmla="*/ 9 h 303"/>
                <a:gd name="T6" fmla="*/ 0 w 498"/>
                <a:gd name="T7" fmla="*/ 151 h 303"/>
                <a:gd name="T8" fmla="*/ 160 w 498"/>
                <a:gd name="T9" fmla="*/ 293 h 303"/>
                <a:gd name="T10" fmla="*/ 186 w 498"/>
                <a:gd name="T11" fmla="*/ 293 h 303"/>
                <a:gd name="T12" fmla="*/ 186 w 498"/>
                <a:gd name="T13" fmla="*/ 266 h 303"/>
                <a:gd name="T14" fmla="*/ 62 w 498"/>
                <a:gd name="T15" fmla="*/ 151 h 303"/>
                <a:gd name="T16" fmla="*/ 186 w 498"/>
                <a:gd name="T17" fmla="*/ 45 h 303"/>
                <a:gd name="T18" fmla="*/ 186 w 498"/>
                <a:gd name="T19" fmla="*/ 9 h 303"/>
                <a:gd name="T20" fmla="*/ 337 w 498"/>
                <a:gd name="T21" fmla="*/ 9 h 303"/>
                <a:gd name="T22" fmla="*/ 337 w 498"/>
                <a:gd name="T23" fmla="*/ 9 h 303"/>
                <a:gd name="T24" fmla="*/ 311 w 498"/>
                <a:gd name="T25" fmla="*/ 9 h 303"/>
                <a:gd name="T26" fmla="*/ 311 w 498"/>
                <a:gd name="T27" fmla="*/ 45 h 303"/>
                <a:gd name="T28" fmla="*/ 434 w 498"/>
                <a:gd name="T29" fmla="*/ 151 h 303"/>
                <a:gd name="T30" fmla="*/ 311 w 498"/>
                <a:gd name="T31" fmla="*/ 266 h 303"/>
                <a:gd name="T32" fmla="*/ 311 w 498"/>
                <a:gd name="T33" fmla="*/ 293 h 303"/>
                <a:gd name="T34" fmla="*/ 337 w 498"/>
                <a:gd name="T35" fmla="*/ 293 h 303"/>
                <a:gd name="T36" fmla="*/ 497 w 498"/>
                <a:gd name="T37" fmla="*/ 151 h 303"/>
                <a:gd name="T38" fmla="*/ 337 w 498"/>
                <a:gd name="T39" fmla="*/ 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8" h="303">
                  <a:moveTo>
                    <a:pt x="186" y="9"/>
                  </a:moveTo>
                  <a:lnTo>
                    <a:pt x="186" y="9"/>
                  </a:lnTo>
                  <a:cubicBezTo>
                    <a:pt x="178" y="0"/>
                    <a:pt x="168" y="0"/>
                    <a:pt x="160" y="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60" y="293"/>
                    <a:pt x="160" y="293"/>
                    <a:pt x="160" y="293"/>
                  </a:cubicBezTo>
                  <a:cubicBezTo>
                    <a:pt x="168" y="302"/>
                    <a:pt x="178" y="302"/>
                    <a:pt x="186" y="293"/>
                  </a:cubicBezTo>
                  <a:cubicBezTo>
                    <a:pt x="195" y="283"/>
                    <a:pt x="195" y="274"/>
                    <a:pt x="186" y="266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95" y="35"/>
                    <a:pt x="195" y="18"/>
                    <a:pt x="186" y="9"/>
                  </a:cubicBezTo>
                  <a:close/>
                  <a:moveTo>
                    <a:pt x="337" y="9"/>
                  </a:moveTo>
                  <a:lnTo>
                    <a:pt x="337" y="9"/>
                  </a:lnTo>
                  <a:cubicBezTo>
                    <a:pt x="328" y="0"/>
                    <a:pt x="319" y="0"/>
                    <a:pt x="311" y="9"/>
                  </a:cubicBezTo>
                  <a:cubicBezTo>
                    <a:pt x="302" y="18"/>
                    <a:pt x="302" y="35"/>
                    <a:pt x="311" y="45"/>
                  </a:cubicBezTo>
                  <a:cubicBezTo>
                    <a:pt x="434" y="151"/>
                    <a:pt x="434" y="151"/>
                    <a:pt x="434" y="151"/>
                  </a:cubicBezTo>
                  <a:cubicBezTo>
                    <a:pt x="311" y="266"/>
                    <a:pt x="311" y="266"/>
                    <a:pt x="311" y="266"/>
                  </a:cubicBezTo>
                  <a:cubicBezTo>
                    <a:pt x="302" y="274"/>
                    <a:pt x="302" y="283"/>
                    <a:pt x="311" y="293"/>
                  </a:cubicBezTo>
                  <a:cubicBezTo>
                    <a:pt x="319" y="302"/>
                    <a:pt x="328" y="302"/>
                    <a:pt x="337" y="293"/>
                  </a:cubicBezTo>
                  <a:cubicBezTo>
                    <a:pt x="497" y="151"/>
                    <a:pt x="497" y="151"/>
                    <a:pt x="497" y="151"/>
                  </a:cubicBezTo>
                  <a:lnTo>
                    <a:pt x="337" y="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4" name="Freeform 89"/>
            <p:cNvSpPr>
              <a:spLocks noChangeArrowheads="1"/>
            </p:cNvSpPr>
            <p:nvPr/>
          </p:nvSpPr>
          <p:spPr bwMode="auto">
            <a:xfrm>
              <a:off x="7026195" y="4186860"/>
              <a:ext cx="243134" cy="238505"/>
            </a:xfrm>
            <a:custGeom>
              <a:avLst/>
              <a:gdLst>
                <a:gd name="T0" fmla="*/ 230 w 462"/>
                <a:gd name="T1" fmla="*/ 0 h 453"/>
                <a:gd name="T2" fmla="*/ 230 w 462"/>
                <a:gd name="T3" fmla="*/ 0 h 453"/>
                <a:gd name="T4" fmla="*/ 0 w 462"/>
                <a:gd name="T5" fmla="*/ 222 h 453"/>
                <a:gd name="T6" fmla="*/ 230 w 462"/>
                <a:gd name="T7" fmla="*/ 452 h 453"/>
                <a:gd name="T8" fmla="*/ 461 w 462"/>
                <a:gd name="T9" fmla="*/ 222 h 453"/>
                <a:gd name="T10" fmla="*/ 230 w 462"/>
                <a:gd name="T11" fmla="*/ 0 h 453"/>
                <a:gd name="T12" fmla="*/ 230 w 462"/>
                <a:gd name="T13" fmla="*/ 302 h 453"/>
                <a:gd name="T14" fmla="*/ 230 w 462"/>
                <a:gd name="T15" fmla="*/ 302 h 453"/>
                <a:gd name="T16" fmla="*/ 159 w 462"/>
                <a:gd name="T17" fmla="*/ 222 h 453"/>
                <a:gd name="T18" fmla="*/ 230 w 462"/>
                <a:gd name="T19" fmla="*/ 151 h 453"/>
                <a:gd name="T20" fmla="*/ 301 w 462"/>
                <a:gd name="T21" fmla="*/ 222 h 453"/>
                <a:gd name="T22" fmla="*/ 230 w 462"/>
                <a:gd name="T23" fmla="*/ 30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2" h="453">
                  <a:moveTo>
                    <a:pt x="230" y="0"/>
                  </a:moveTo>
                  <a:lnTo>
                    <a:pt x="230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0" y="452"/>
                  </a:cubicBezTo>
                  <a:cubicBezTo>
                    <a:pt x="354" y="452"/>
                    <a:pt x="461" y="346"/>
                    <a:pt x="461" y="222"/>
                  </a:cubicBezTo>
                  <a:cubicBezTo>
                    <a:pt x="461" y="98"/>
                    <a:pt x="354" y="0"/>
                    <a:pt x="230" y="0"/>
                  </a:cubicBezTo>
                  <a:close/>
                  <a:moveTo>
                    <a:pt x="230" y="302"/>
                  </a:moveTo>
                  <a:lnTo>
                    <a:pt x="230" y="302"/>
                  </a:lnTo>
                  <a:cubicBezTo>
                    <a:pt x="186" y="302"/>
                    <a:pt x="159" y="266"/>
                    <a:pt x="159" y="222"/>
                  </a:cubicBezTo>
                  <a:cubicBezTo>
                    <a:pt x="159" y="187"/>
                    <a:pt x="186" y="151"/>
                    <a:pt x="230" y="151"/>
                  </a:cubicBezTo>
                  <a:cubicBezTo>
                    <a:pt x="274" y="151"/>
                    <a:pt x="301" y="187"/>
                    <a:pt x="301" y="222"/>
                  </a:cubicBezTo>
                  <a:cubicBezTo>
                    <a:pt x="301" y="266"/>
                    <a:pt x="274" y="302"/>
                    <a:pt x="230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5" name="Freeform 90"/>
            <p:cNvSpPr>
              <a:spLocks noChangeArrowheads="1"/>
            </p:cNvSpPr>
            <p:nvPr/>
          </p:nvSpPr>
          <p:spPr bwMode="auto">
            <a:xfrm>
              <a:off x="2327896" y="5279810"/>
              <a:ext cx="261661" cy="129673"/>
            </a:xfrm>
            <a:custGeom>
              <a:avLst/>
              <a:gdLst>
                <a:gd name="T0" fmla="*/ 444 w 498"/>
                <a:gd name="T1" fmla="*/ 0 h 248"/>
                <a:gd name="T2" fmla="*/ 444 w 498"/>
                <a:gd name="T3" fmla="*/ 0 h 248"/>
                <a:gd name="T4" fmla="*/ 53 w 498"/>
                <a:gd name="T5" fmla="*/ 0 h 248"/>
                <a:gd name="T6" fmla="*/ 0 w 498"/>
                <a:gd name="T7" fmla="*/ 53 h 248"/>
                <a:gd name="T8" fmla="*/ 0 w 498"/>
                <a:gd name="T9" fmla="*/ 203 h 248"/>
                <a:gd name="T10" fmla="*/ 53 w 498"/>
                <a:gd name="T11" fmla="*/ 247 h 248"/>
                <a:gd name="T12" fmla="*/ 444 w 498"/>
                <a:gd name="T13" fmla="*/ 247 h 248"/>
                <a:gd name="T14" fmla="*/ 497 w 498"/>
                <a:gd name="T15" fmla="*/ 203 h 248"/>
                <a:gd name="T16" fmla="*/ 497 w 498"/>
                <a:gd name="T17" fmla="*/ 53 h 248"/>
                <a:gd name="T18" fmla="*/ 444 w 498"/>
                <a:gd name="T19" fmla="*/ 0 h 248"/>
                <a:gd name="T20" fmla="*/ 444 w 498"/>
                <a:gd name="T21" fmla="*/ 203 h 248"/>
                <a:gd name="T22" fmla="*/ 444 w 498"/>
                <a:gd name="T23" fmla="*/ 203 h 248"/>
                <a:gd name="T24" fmla="*/ 53 w 498"/>
                <a:gd name="T25" fmla="*/ 203 h 248"/>
                <a:gd name="T26" fmla="*/ 53 w 498"/>
                <a:gd name="T27" fmla="*/ 53 h 248"/>
                <a:gd name="T28" fmla="*/ 444 w 498"/>
                <a:gd name="T29" fmla="*/ 53 h 248"/>
                <a:gd name="T30" fmla="*/ 444 w 498"/>
                <a:gd name="T31" fmla="*/ 203 h 248"/>
                <a:gd name="T32" fmla="*/ 426 w 498"/>
                <a:gd name="T33" fmla="*/ 79 h 248"/>
                <a:gd name="T34" fmla="*/ 426 w 498"/>
                <a:gd name="T35" fmla="*/ 79 h 248"/>
                <a:gd name="T36" fmla="*/ 319 w 498"/>
                <a:gd name="T37" fmla="*/ 79 h 248"/>
                <a:gd name="T38" fmla="*/ 319 w 498"/>
                <a:gd name="T39" fmla="*/ 177 h 248"/>
                <a:gd name="T40" fmla="*/ 426 w 498"/>
                <a:gd name="T41" fmla="*/ 177 h 248"/>
                <a:gd name="T42" fmla="*/ 426 w 498"/>
                <a:gd name="T43" fmla="*/ 79 h 248"/>
                <a:gd name="T44" fmla="*/ 178 w 498"/>
                <a:gd name="T45" fmla="*/ 79 h 248"/>
                <a:gd name="T46" fmla="*/ 178 w 498"/>
                <a:gd name="T47" fmla="*/ 79 h 248"/>
                <a:gd name="T48" fmla="*/ 72 w 498"/>
                <a:gd name="T49" fmla="*/ 79 h 248"/>
                <a:gd name="T50" fmla="*/ 72 w 498"/>
                <a:gd name="T51" fmla="*/ 177 h 248"/>
                <a:gd name="T52" fmla="*/ 178 w 498"/>
                <a:gd name="T53" fmla="*/ 177 h 248"/>
                <a:gd name="T54" fmla="*/ 178 w 498"/>
                <a:gd name="T55" fmla="*/ 79 h 248"/>
                <a:gd name="T56" fmla="*/ 301 w 498"/>
                <a:gd name="T57" fmla="*/ 79 h 248"/>
                <a:gd name="T58" fmla="*/ 301 w 498"/>
                <a:gd name="T59" fmla="*/ 79 h 248"/>
                <a:gd name="T60" fmla="*/ 195 w 498"/>
                <a:gd name="T61" fmla="*/ 79 h 248"/>
                <a:gd name="T62" fmla="*/ 195 w 498"/>
                <a:gd name="T63" fmla="*/ 177 h 248"/>
                <a:gd name="T64" fmla="*/ 301 w 498"/>
                <a:gd name="T65" fmla="*/ 177 h 248"/>
                <a:gd name="T66" fmla="*/ 301 w 498"/>
                <a:gd name="T67" fmla="*/ 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8" h="248">
                  <a:moveTo>
                    <a:pt x="444" y="0"/>
                  </a:moveTo>
                  <a:lnTo>
                    <a:pt x="444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4" y="247"/>
                    <a:pt x="444" y="247"/>
                    <a:pt x="444" y="247"/>
                  </a:cubicBezTo>
                  <a:cubicBezTo>
                    <a:pt x="470" y="247"/>
                    <a:pt x="497" y="230"/>
                    <a:pt x="497" y="203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497" y="26"/>
                    <a:pt x="470" y="0"/>
                    <a:pt x="444" y="0"/>
                  </a:cubicBezTo>
                  <a:close/>
                  <a:moveTo>
                    <a:pt x="444" y="203"/>
                  </a:moveTo>
                  <a:lnTo>
                    <a:pt x="444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4" y="53"/>
                    <a:pt x="444" y="53"/>
                    <a:pt x="444" y="53"/>
                  </a:cubicBezTo>
                  <a:lnTo>
                    <a:pt x="444" y="203"/>
                  </a:lnTo>
                  <a:close/>
                  <a:moveTo>
                    <a:pt x="426" y="79"/>
                  </a:moveTo>
                  <a:lnTo>
                    <a:pt x="426" y="79"/>
                  </a:lnTo>
                  <a:cubicBezTo>
                    <a:pt x="319" y="79"/>
                    <a:pt x="319" y="79"/>
                    <a:pt x="319" y="79"/>
                  </a:cubicBezTo>
                  <a:cubicBezTo>
                    <a:pt x="319" y="177"/>
                    <a:pt x="319" y="177"/>
                    <a:pt x="319" y="177"/>
                  </a:cubicBezTo>
                  <a:cubicBezTo>
                    <a:pt x="426" y="177"/>
                    <a:pt x="426" y="177"/>
                    <a:pt x="426" y="177"/>
                  </a:cubicBezTo>
                  <a:lnTo>
                    <a:pt x="426" y="79"/>
                  </a:lnTo>
                  <a:close/>
                  <a:moveTo>
                    <a:pt x="178" y="79"/>
                  </a:moveTo>
                  <a:lnTo>
                    <a:pt x="178" y="79"/>
                  </a:lnTo>
                  <a:cubicBezTo>
                    <a:pt x="72" y="79"/>
                    <a:pt x="72" y="79"/>
                    <a:pt x="72" y="79"/>
                  </a:cubicBezTo>
                  <a:cubicBezTo>
                    <a:pt x="72" y="177"/>
                    <a:pt x="72" y="177"/>
                    <a:pt x="72" y="177"/>
                  </a:cubicBezTo>
                  <a:cubicBezTo>
                    <a:pt x="178" y="177"/>
                    <a:pt x="178" y="177"/>
                    <a:pt x="178" y="177"/>
                  </a:cubicBezTo>
                  <a:lnTo>
                    <a:pt x="178" y="79"/>
                  </a:lnTo>
                  <a:close/>
                  <a:moveTo>
                    <a:pt x="301" y="79"/>
                  </a:moveTo>
                  <a:lnTo>
                    <a:pt x="301" y="79"/>
                  </a:lnTo>
                  <a:cubicBezTo>
                    <a:pt x="195" y="79"/>
                    <a:pt x="195" y="79"/>
                    <a:pt x="195" y="79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301" y="177"/>
                    <a:pt x="301" y="177"/>
                    <a:pt x="301" y="177"/>
                  </a:cubicBezTo>
                  <a:lnTo>
                    <a:pt x="301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6" name="Freeform 91"/>
            <p:cNvSpPr>
              <a:spLocks noChangeArrowheads="1"/>
            </p:cNvSpPr>
            <p:nvPr/>
          </p:nvSpPr>
          <p:spPr bwMode="auto">
            <a:xfrm>
              <a:off x="2848901" y="5279810"/>
              <a:ext cx="261659" cy="129673"/>
            </a:xfrm>
            <a:custGeom>
              <a:avLst/>
              <a:gdLst>
                <a:gd name="T0" fmla="*/ 443 w 497"/>
                <a:gd name="T1" fmla="*/ 0 h 248"/>
                <a:gd name="T2" fmla="*/ 443 w 497"/>
                <a:gd name="T3" fmla="*/ 0 h 248"/>
                <a:gd name="T4" fmla="*/ 53 w 497"/>
                <a:gd name="T5" fmla="*/ 0 h 248"/>
                <a:gd name="T6" fmla="*/ 0 w 497"/>
                <a:gd name="T7" fmla="*/ 53 h 248"/>
                <a:gd name="T8" fmla="*/ 0 w 497"/>
                <a:gd name="T9" fmla="*/ 203 h 248"/>
                <a:gd name="T10" fmla="*/ 53 w 497"/>
                <a:gd name="T11" fmla="*/ 247 h 248"/>
                <a:gd name="T12" fmla="*/ 443 w 497"/>
                <a:gd name="T13" fmla="*/ 247 h 248"/>
                <a:gd name="T14" fmla="*/ 496 w 497"/>
                <a:gd name="T15" fmla="*/ 203 h 248"/>
                <a:gd name="T16" fmla="*/ 496 w 497"/>
                <a:gd name="T17" fmla="*/ 53 h 248"/>
                <a:gd name="T18" fmla="*/ 443 w 497"/>
                <a:gd name="T19" fmla="*/ 0 h 248"/>
                <a:gd name="T20" fmla="*/ 443 w 497"/>
                <a:gd name="T21" fmla="*/ 203 h 248"/>
                <a:gd name="T22" fmla="*/ 443 w 497"/>
                <a:gd name="T23" fmla="*/ 203 h 248"/>
                <a:gd name="T24" fmla="*/ 53 w 497"/>
                <a:gd name="T25" fmla="*/ 203 h 248"/>
                <a:gd name="T26" fmla="*/ 53 w 497"/>
                <a:gd name="T27" fmla="*/ 53 h 248"/>
                <a:gd name="T28" fmla="*/ 443 w 497"/>
                <a:gd name="T29" fmla="*/ 53 h 248"/>
                <a:gd name="T30" fmla="*/ 443 w 497"/>
                <a:gd name="T31" fmla="*/ 203 h 248"/>
                <a:gd name="T32" fmla="*/ 177 w 497"/>
                <a:gd name="T33" fmla="*/ 79 h 248"/>
                <a:gd name="T34" fmla="*/ 177 w 497"/>
                <a:gd name="T35" fmla="*/ 79 h 248"/>
                <a:gd name="T36" fmla="*/ 71 w 497"/>
                <a:gd name="T37" fmla="*/ 79 h 248"/>
                <a:gd name="T38" fmla="*/ 71 w 497"/>
                <a:gd name="T39" fmla="*/ 177 h 248"/>
                <a:gd name="T40" fmla="*/ 177 w 497"/>
                <a:gd name="T41" fmla="*/ 177 h 248"/>
                <a:gd name="T42" fmla="*/ 177 w 497"/>
                <a:gd name="T43" fmla="*/ 79 h 248"/>
                <a:gd name="T44" fmla="*/ 301 w 497"/>
                <a:gd name="T45" fmla="*/ 79 h 248"/>
                <a:gd name="T46" fmla="*/ 301 w 497"/>
                <a:gd name="T47" fmla="*/ 79 h 248"/>
                <a:gd name="T48" fmla="*/ 195 w 497"/>
                <a:gd name="T49" fmla="*/ 79 h 248"/>
                <a:gd name="T50" fmla="*/ 195 w 497"/>
                <a:gd name="T51" fmla="*/ 177 h 248"/>
                <a:gd name="T52" fmla="*/ 301 w 497"/>
                <a:gd name="T53" fmla="*/ 177 h 248"/>
                <a:gd name="T54" fmla="*/ 301 w 497"/>
                <a:gd name="T55" fmla="*/ 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7" h="248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3" y="247"/>
                    <a:pt x="443" y="247"/>
                    <a:pt x="443" y="247"/>
                  </a:cubicBezTo>
                  <a:cubicBezTo>
                    <a:pt x="469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69" y="0"/>
                    <a:pt x="443" y="0"/>
                  </a:cubicBezTo>
                  <a:close/>
                  <a:moveTo>
                    <a:pt x="443" y="203"/>
                  </a:moveTo>
                  <a:lnTo>
                    <a:pt x="443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203"/>
                  </a:lnTo>
                  <a:close/>
                  <a:moveTo>
                    <a:pt x="177" y="79"/>
                  </a:moveTo>
                  <a:lnTo>
                    <a:pt x="177" y="79"/>
                  </a:lnTo>
                  <a:cubicBezTo>
                    <a:pt x="71" y="79"/>
                    <a:pt x="71" y="79"/>
                    <a:pt x="71" y="79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177" y="177"/>
                    <a:pt x="177" y="177"/>
                    <a:pt x="177" y="177"/>
                  </a:cubicBezTo>
                  <a:lnTo>
                    <a:pt x="177" y="79"/>
                  </a:lnTo>
                  <a:close/>
                  <a:moveTo>
                    <a:pt x="301" y="79"/>
                  </a:moveTo>
                  <a:lnTo>
                    <a:pt x="301" y="79"/>
                  </a:lnTo>
                  <a:cubicBezTo>
                    <a:pt x="195" y="79"/>
                    <a:pt x="195" y="79"/>
                    <a:pt x="195" y="79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301" y="177"/>
                    <a:pt x="301" y="177"/>
                    <a:pt x="301" y="177"/>
                  </a:cubicBezTo>
                  <a:lnTo>
                    <a:pt x="301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7" name="Freeform 92"/>
            <p:cNvSpPr>
              <a:spLocks noChangeArrowheads="1"/>
            </p:cNvSpPr>
            <p:nvPr/>
          </p:nvSpPr>
          <p:spPr bwMode="auto">
            <a:xfrm>
              <a:off x="3369904" y="5279810"/>
              <a:ext cx="261661" cy="129673"/>
            </a:xfrm>
            <a:custGeom>
              <a:avLst/>
              <a:gdLst>
                <a:gd name="T0" fmla="*/ 443 w 497"/>
                <a:gd name="T1" fmla="*/ 0 h 248"/>
                <a:gd name="T2" fmla="*/ 443 w 497"/>
                <a:gd name="T3" fmla="*/ 0 h 248"/>
                <a:gd name="T4" fmla="*/ 53 w 497"/>
                <a:gd name="T5" fmla="*/ 0 h 248"/>
                <a:gd name="T6" fmla="*/ 0 w 497"/>
                <a:gd name="T7" fmla="*/ 53 h 248"/>
                <a:gd name="T8" fmla="*/ 0 w 497"/>
                <a:gd name="T9" fmla="*/ 203 h 248"/>
                <a:gd name="T10" fmla="*/ 53 w 497"/>
                <a:gd name="T11" fmla="*/ 247 h 248"/>
                <a:gd name="T12" fmla="*/ 443 w 497"/>
                <a:gd name="T13" fmla="*/ 247 h 248"/>
                <a:gd name="T14" fmla="*/ 496 w 497"/>
                <a:gd name="T15" fmla="*/ 203 h 248"/>
                <a:gd name="T16" fmla="*/ 496 w 497"/>
                <a:gd name="T17" fmla="*/ 53 h 248"/>
                <a:gd name="T18" fmla="*/ 443 w 497"/>
                <a:gd name="T19" fmla="*/ 0 h 248"/>
                <a:gd name="T20" fmla="*/ 443 w 497"/>
                <a:gd name="T21" fmla="*/ 203 h 248"/>
                <a:gd name="T22" fmla="*/ 443 w 497"/>
                <a:gd name="T23" fmla="*/ 203 h 248"/>
                <a:gd name="T24" fmla="*/ 53 w 497"/>
                <a:gd name="T25" fmla="*/ 203 h 248"/>
                <a:gd name="T26" fmla="*/ 53 w 497"/>
                <a:gd name="T27" fmla="*/ 53 h 248"/>
                <a:gd name="T28" fmla="*/ 443 w 497"/>
                <a:gd name="T29" fmla="*/ 53 h 248"/>
                <a:gd name="T30" fmla="*/ 443 w 497"/>
                <a:gd name="T31" fmla="*/ 203 h 248"/>
                <a:gd name="T32" fmla="*/ 177 w 497"/>
                <a:gd name="T33" fmla="*/ 79 h 248"/>
                <a:gd name="T34" fmla="*/ 177 w 497"/>
                <a:gd name="T35" fmla="*/ 79 h 248"/>
                <a:gd name="T36" fmla="*/ 71 w 497"/>
                <a:gd name="T37" fmla="*/ 79 h 248"/>
                <a:gd name="T38" fmla="*/ 71 w 497"/>
                <a:gd name="T39" fmla="*/ 177 h 248"/>
                <a:gd name="T40" fmla="*/ 177 w 497"/>
                <a:gd name="T41" fmla="*/ 177 h 248"/>
                <a:gd name="T42" fmla="*/ 177 w 497"/>
                <a:gd name="T43" fmla="*/ 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7" h="248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3" y="247"/>
                    <a:pt x="443" y="247"/>
                    <a:pt x="443" y="247"/>
                  </a:cubicBezTo>
                  <a:cubicBezTo>
                    <a:pt x="470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3" y="0"/>
                  </a:cubicBezTo>
                  <a:close/>
                  <a:moveTo>
                    <a:pt x="443" y="203"/>
                  </a:moveTo>
                  <a:lnTo>
                    <a:pt x="443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203"/>
                  </a:lnTo>
                  <a:close/>
                  <a:moveTo>
                    <a:pt x="177" y="79"/>
                  </a:moveTo>
                  <a:lnTo>
                    <a:pt x="177" y="79"/>
                  </a:lnTo>
                  <a:cubicBezTo>
                    <a:pt x="71" y="79"/>
                    <a:pt x="71" y="79"/>
                    <a:pt x="71" y="79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177" y="177"/>
                    <a:pt x="177" y="177"/>
                    <a:pt x="177" y="177"/>
                  </a:cubicBezTo>
                  <a:lnTo>
                    <a:pt x="177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8" name="Freeform 93"/>
            <p:cNvSpPr>
              <a:spLocks noChangeArrowheads="1"/>
            </p:cNvSpPr>
            <p:nvPr/>
          </p:nvSpPr>
          <p:spPr bwMode="auto">
            <a:xfrm>
              <a:off x="3890908" y="5279810"/>
              <a:ext cx="261659" cy="129673"/>
            </a:xfrm>
            <a:custGeom>
              <a:avLst/>
              <a:gdLst>
                <a:gd name="T0" fmla="*/ 442 w 497"/>
                <a:gd name="T1" fmla="*/ 0 h 248"/>
                <a:gd name="T2" fmla="*/ 442 w 497"/>
                <a:gd name="T3" fmla="*/ 0 h 248"/>
                <a:gd name="T4" fmla="*/ 53 w 497"/>
                <a:gd name="T5" fmla="*/ 0 h 248"/>
                <a:gd name="T6" fmla="*/ 0 w 497"/>
                <a:gd name="T7" fmla="*/ 53 h 248"/>
                <a:gd name="T8" fmla="*/ 0 w 497"/>
                <a:gd name="T9" fmla="*/ 203 h 248"/>
                <a:gd name="T10" fmla="*/ 53 w 497"/>
                <a:gd name="T11" fmla="*/ 247 h 248"/>
                <a:gd name="T12" fmla="*/ 442 w 497"/>
                <a:gd name="T13" fmla="*/ 247 h 248"/>
                <a:gd name="T14" fmla="*/ 496 w 497"/>
                <a:gd name="T15" fmla="*/ 203 h 248"/>
                <a:gd name="T16" fmla="*/ 496 w 497"/>
                <a:gd name="T17" fmla="*/ 53 h 248"/>
                <a:gd name="T18" fmla="*/ 442 w 497"/>
                <a:gd name="T19" fmla="*/ 0 h 248"/>
                <a:gd name="T20" fmla="*/ 442 w 497"/>
                <a:gd name="T21" fmla="*/ 203 h 248"/>
                <a:gd name="T22" fmla="*/ 442 w 497"/>
                <a:gd name="T23" fmla="*/ 203 h 248"/>
                <a:gd name="T24" fmla="*/ 53 w 497"/>
                <a:gd name="T25" fmla="*/ 203 h 248"/>
                <a:gd name="T26" fmla="*/ 53 w 497"/>
                <a:gd name="T27" fmla="*/ 53 h 248"/>
                <a:gd name="T28" fmla="*/ 442 w 497"/>
                <a:gd name="T29" fmla="*/ 53 h 248"/>
                <a:gd name="T30" fmla="*/ 442 w 497"/>
                <a:gd name="T31" fmla="*/ 20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7" h="248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7" y="247"/>
                    <a:pt x="53" y="247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70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2" y="0"/>
                  </a:cubicBezTo>
                  <a:close/>
                  <a:moveTo>
                    <a:pt x="442" y="203"/>
                  </a:moveTo>
                  <a:lnTo>
                    <a:pt x="442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2" y="53"/>
                    <a:pt x="442" y="53"/>
                    <a:pt x="442" y="53"/>
                  </a:cubicBezTo>
                  <a:lnTo>
                    <a:pt x="442" y="20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9" name="Freeform 94"/>
            <p:cNvSpPr>
              <a:spLocks noChangeArrowheads="1"/>
            </p:cNvSpPr>
            <p:nvPr/>
          </p:nvSpPr>
          <p:spPr bwMode="auto">
            <a:xfrm>
              <a:off x="5974925" y="2163048"/>
              <a:ext cx="261659" cy="118095"/>
            </a:xfrm>
            <a:custGeom>
              <a:avLst/>
              <a:gdLst>
                <a:gd name="T0" fmla="*/ 478 w 498"/>
                <a:gd name="T1" fmla="*/ 90 h 223"/>
                <a:gd name="T2" fmla="*/ 478 w 498"/>
                <a:gd name="T3" fmla="*/ 90 h 223"/>
                <a:gd name="T4" fmla="*/ 399 w 498"/>
                <a:gd name="T5" fmla="*/ 9 h 223"/>
                <a:gd name="T6" fmla="*/ 372 w 498"/>
                <a:gd name="T7" fmla="*/ 0 h 223"/>
                <a:gd name="T8" fmla="*/ 249 w 498"/>
                <a:gd name="T9" fmla="*/ 0 h 223"/>
                <a:gd name="T10" fmla="*/ 124 w 498"/>
                <a:gd name="T11" fmla="*/ 0 h 223"/>
                <a:gd name="T12" fmla="*/ 98 w 498"/>
                <a:gd name="T13" fmla="*/ 9 h 223"/>
                <a:gd name="T14" fmla="*/ 18 w 498"/>
                <a:gd name="T15" fmla="*/ 90 h 223"/>
                <a:gd name="T16" fmla="*/ 0 w 498"/>
                <a:gd name="T17" fmla="*/ 125 h 223"/>
                <a:gd name="T18" fmla="*/ 18 w 498"/>
                <a:gd name="T19" fmla="*/ 196 h 223"/>
                <a:gd name="T20" fmla="*/ 45 w 498"/>
                <a:gd name="T21" fmla="*/ 222 h 223"/>
                <a:gd name="T22" fmla="*/ 452 w 498"/>
                <a:gd name="T23" fmla="*/ 222 h 223"/>
                <a:gd name="T24" fmla="*/ 478 w 498"/>
                <a:gd name="T25" fmla="*/ 196 h 223"/>
                <a:gd name="T26" fmla="*/ 497 w 498"/>
                <a:gd name="T27" fmla="*/ 125 h 223"/>
                <a:gd name="T28" fmla="*/ 478 w 498"/>
                <a:gd name="T29" fmla="*/ 90 h 223"/>
                <a:gd name="T30" fmla="*/ 346 w 498"/>
                <a:gd name="T31" fmla="*/ 98 h 223"/>
                <a:gd name="T32" fmla="*/ 346 w 498"/>
                <a:gd name="T33" fmla="*/ 98 h 223"/>
                <a:gd name="T34" fmla="*/ 346 w 498"/>
                <a:gd name="T35" fmla="*/ 107 h 223"/>
                <a:gd name="T36" fmla="*/ 319 w 498"/>
                <a:gd name="T37" fmla="*/ 151 h 223"/>
                <a:gd name="T38" fmla="*/ 178 w 498"/>
                <a:gd name="T39" fmla="*/ 151 h 223"/>
                <a:gd name="T40" fmla="*/ 151 w 498"/>
                <a:gd name="T41" fmla="*/ 107 h 223"/>
                <a:gd name="T42" fmla="*/ 151 w 498"/>
                <a:gd name="T43" fmla="*/ 98 h 223"/>
                <a:gd name="T44" fmla="*/ 62 w 498"/>
                <a:gd name="T45" fmla="*/ 98 h 223"/>
                <a:gd name="T46" fmla="*/ 106 w 498"/>
                <a:gd name="T47" fmla="*/ 45 h 223"/>
                <a:gd name="T48" fmla="*/ 390 w 498"/>
                <a:gd name="T49" fmla="*/ 45 h 223"/>
                <a:gd name="T50" fmla="*/ 434 w 498"/>
                <a:gd name="T51" fmla="*/ 98 h 223"/>
                <a:gd name="T52" fmla="*/ 346 w 498"/>
                <a:gd name="T53" fmla="*/ 9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8" h="223">
                  <a:moveTo>
                    <a:pt x="478" y="90"/>
                  </a:moveTo>
                  <a:lnTo>
                    <a:pt x="478" y="90"/>
                  </a:lnTo>
                  <a:cubicBezTo>
                    <a:pt x="470" y="72"/>
                    <a:pt x="425" y="27"/>
                    <a:pt x="399" y="9"/>
                  </a:cubicBezTo>
                  <a:cubicBezTo>
                    <a:pt x="399" y="0"/>
                    <a:pt x="390" y="0"/>
                    <a:pt x="372" y="0"/>
                  </a:cubicBezTo>
                  <a:cubicBezTo>
                    <a:pt x="364" y="0"/>
                    <a:pt x="249" y="0"/>
                    <a:pt x="249" y="0"/>
                  </a:cubicBezTo>
                  <a:cubicBezTo>
                    <a:pt x="249" y="0"/>
                    <a:pt x="133" y="0"/>
                    <a:pt x="124" y="0"/>
                  </a:cubicBezTo>
                  <a:cubicBezTo>
                    <a:pt x="106" y="0"/>
                    <a:pt x="98" y="0"/>
                    <a:pt x="98" y="9"/>
                  </a:cubicBezTo>
                  <a:cubicBezTo>
                    <a:pt x="71" y="27"/>
                    <a:pt x="27" y="72"/>
                    <a:pt x="18" y="90"/>
                  </a:cubicBezTo>
                  <a:cubicBezTo>
                    <a:pt x="0" y="98"/>
                    <a:pt x="0" y="107"/>
                    <a:pt x="0" y="12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8" y="213"/>
                    <a:pt x="36" y="222"/>
                    <a:pt x="45" y="222"/>
                  </a:cubicBezTo>
                  <a:cubicBezTo>
                    <a:pt x="452" y="222"/>
                    <a:pt x="452" y="222"/>
                    <a:pt x="452" y="222"/>
                  </a:cubicBezTo>
                  <a:cubicBezTo>
                    <a:pt x="461" y="222"/>
                    <a:pt x="478" y="213"/>
                    <a:pt x="478" y="196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497" y="107"/>
                    <a:pt x="497" y="98"/>
                    <a:pt x="478" y="90"/>
                  </a:cubicBezTo>
                  <a:close/>
                  <a:moveTo>
                    <a:pt x="346" y="98"/>
                  </a:moveTo>
                  <a:lnTo>
                    <a:pt x="346" y="98"/>
                  </a:lnTo>
                  <a:lnTo>
                    <a:pt x="346" y="107"/>
                  </a:lnTo>
                  <a:cubicBezTo>
                    <a:pt x="319" y="151"/>
                    <a:pt x="319" y="151"/>
                    <a:pt x="319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51" y="107"/>
                    <a:pt x="151" y="107"/>
                    <a:pt x="151" y="107"/>
                  </a:cubicBezTo>
                  <a:lnTo>
                    <a:pt x="151" y="98"/>
                  </a:lnTo>
                  <a:cubicBezTo>
                    <a:pt x="62" y="98"/>
                    <a:pt x="62" y="98"/>
                    <a:pt x="62" y="98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390" y="45"/>
                    <a:pt x="390" y="45"/>
                    <a:pt x="390" y="45"/>
                  </a:cubicBezTo>
                  <a:cubicBezTo>
                    <a:pt x="434" y="98"/>
                    <a:pt x="434" y="98"/>
                    <a:pt x="434" y="98"/>
                  </a:cubicBezTo>
                  <a:lnTo>
                    <a:pt x="346" y="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0" name="Freeform 96"/>
            <p:cNvSpPr>
              <a:spLocks noChangeArrowheads="1"/>
            </p:cNvSpPr>
            <p:nvPr/>
          </p:nvSpPr>
          <p:spPr bwMode="auto">
            <a:xfrm>
              <a:off x="6495928" y="5233499"/>
              <a:ext cx="261661" cy="229242"/>
            </a:xfrm>
            <a:custGeom>
              <a:avLst/>
              <a:gdLst>
                <a:gd name="T0" fmla="*/ 442 w 497"/>
                <a:gd name="T1" fmla="*/ 0 h 435"/>
                <a:gd name="T2" fmla="*/ 442 w 497"/>
                <a:gd name="T3" fmla="*/ 0 h 435"/>
                <a:gd name="T4" fmla="*/ 53 w 497"/>
                <a:gd name="T5" fmla="*/ 0 h 435"/>
                <a:gd name="T6" fmla="*/ 0 w 497"/>
                <a:gd name="T7" fmla="*/ 44 h 435"/>
                <a:gd name="T8" fmla="*/ 0 w 497"/>
                <a:gd name="T9" fmla="*/ 319 h 435"/>
                <a:gd name="T10" fmla="*/ 44 w 497"/>
                <a:gd name="T11" fmla="*/ 381 h 435"/>
                <a:gd name="T12" fmla="*/ 160 w 497"/>
                <a:gd name="T13" fmla="*/ 399 h 435"/>
                <a:gd name="T14" fmla="*/ 123 w 497"/>
                <a:gd name="T15" fmla="*/ 434 h 435"/>
                <a:gd name="T16" fmla="*/ 372 w 497"/>
                <a:gd name="T17" fmla="*/ 434 h 435"/>
                <a:gd name="T18" fmla="*/ 336 w 497"/>
                <a:gd name="T19" fmla="*/ 399 h 435"/>
                <a:gd name="T20" fmla="*/ 451 w 497"/>
                <a:gd name="T21" fmla="*/ 381 h 435"/>
                <a:gd name="T22" fmla="*/ 496 w 497"/>
                <a:gd name="T23" fmla="*/ 319 h 435"/>
                <a:gd name="T24" fmla="*/ 496 w 497"/>
                <a:gd name="T25" fmla="*/ 44 h 435"/>
                <a:gd name="T26" fmla="*/ 442 w 497"/>
                <a:gd name="T27" fmla="*/ 0 h 435"/>
                <a:gd name="T28" fmla="*/ 442 w 497"/>
                <a:gd name="T29" fmla="*/ 319 h 435"/>
                <a:gd name="T30" fmla="*/ 442 w 497"/>
                <a:gd name="T31" fmla="*/ 319 h 435"/>
                <a:gd name="T32" fmla="*/ 53 w 497"/>
                <a:gd name="T33" fmla="*/ 319 h 435"/>
                <a:gd name="T34" fmla="*/ 53 w 497"/>
                <a:gd name="T35" fmla="*/ 44 h 435"/>
                <a:gd name="T36" fmla="*/ 442 w 497"/>
                <a:gd name="T37" fmla="*/ 44 h 435"/>
                <a:gd name="T38" fmla="*/ 442 w 497"/>
                <a:gd name="T39" fmla="*/ 319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1" name="Freeform 97"/>
            <p:cNvSpPr>
              <a:spLocks noChangeArrowheads="1"/>
            </p:cNvSpPr>
            <p:nvPr/>
          </p:nvSpPr>
          <p:spPr bwMode="auto">
            <a:xfrm>
              <a:off x="7537936" y="4191491"/>
              <a:ext cx="261661" cy="224611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2" name="Freeform 99"/>
            <p:cNvSpPr>
              <a:spLocks noChangeArrowheads="1"/>
            </p:cNvSpPr>
            <p:nvPr/>
          </p:nvSpPr>
          <p:spPr bwMode="auto">
            <a:xfrm>
              <a:off x="3369904" y="4744913"/>
              <a:ext cx="261661" cy="159773"/>
            </a:xfrm>
            <a:custGeom>
              <a:avLst/>
              <a:gdLst>
                <a:gd name="T0" fmla="*/ 381 w 497"/>
                <a:gd name="T1" fmla="*/ 151 h 303"/>
                <a:gd name="T2" fmla="*/ 381 w 497"/>
                <a:gd name="T3" fmla="*/ 151 h 303"/>
                <a:gd name="T4" fmla="*/ 434 w 497"/>
                <a:gd name="T5" fmla="*/ 45 h 303"/>
                <a:gd name="T6" fmla="*/ 470 w 497"/>
                <a:gd name="T7" fmla="*/ 45 h 303"/>
                <a:gd name="T8" fmla="*/ 381 w 497"/>
                <a:gd name="T9" fmla="*/ 0 h 303"/>
                <a:gd name="T10" fmla="*/ 133 w 497"/>
                <a:gd name="T11" fmla="*/ 0 h 303"/>
                <a:gd name="T12" fmla="*/ 0 w 497"/>
                <a:gd name="T13" fmla="*/ 151 h 303"/>
                <a:gd name="T14" fmla="*/ 133 w 497"/>
                <a:gd name="T15" fmla="*/ 302 h 303"/>
                <a:gd name="T16" fmla="*/ 381 w 497"/>
                <a:gd name="T17" fmla="*/ 302 h 303"/>
                <a:gd name="T18" fmla="*/ 470 w 497"/>
                <a:gd name="T19" fmla="*/ 257 h 303"/>
                <a:gd name="T20" fmla="*/ 434 w 497"/>
                <a:gd name="T21" fmla="*/ 257 h 303"/>
                <a:gd name="T22" fmla="*/ 381 w 497"/>
                <a:gd name="T23" fmla="*/ 151 h 303"/>
                <a:gd name="T24" fmla="*/ 310 w 497"/>
                <a:gd name="T25" fmla="*/ 196 h 303"/>
                <a:gd name="T26" fmla="*/ 310 w 497"/>
                <a:gd name="T27" fmla="*/ 196 h 303"/>
                <a:gd name="T28" fmla="*/ 302 w 497"/>
                <a:gd name="T29" fmla="*/ 196 h 303"/>
                <a:gd name="T30" fmla="*/ 221 w 497"/>
                <a:gd name="T31" fmla="*/ 169 h 303"/>
                <a:gd name="T32" fmla="*/ 212 w 497"/>
                <a:gd name="T33" fmla="*/ 196 h 303"/>
                <a:gd name="T34" fmla="*/ 186 w 497"/>
                <a:gd name="T35" fmla="*/ 204 h 303"/>
                <a:gd name="T36" fmla="*/ 98 w 497"/>
                <a:gd name="T37" fmla="*/ 125 h 303"/>
                <a:gd name="T38" fmla="*/ 89 w 497"/>
                <a:gd name="T39" fmla="*/ 107 h 303"/>
                <a:gd name="T40" fmla="*/ 106 w 497"/>
                <a:gd name="T41" fmla="*/ 107 h 303"/>
                <a:gd name="T42" fmla="*/ 177 w 497"/>
                <a:gd name="T43" fmla="*/ 143 h 303"/>
                <a:gd name="T44" fmla="*/ 195 w 497"/>
                <a:gd name="T45" fmla="*/ 116 h 303"/>
                <a:gd name="T46" fmla="*/ 221 w 497"/>
                <a:gd name="T47" fmla="*/ 107 h 303"/>
                <a:gd name="T48" fmla="*/ 310 w 497"/>
                <a:gd name="T49" fmla="*/ 187 h 303"/>
                <a:gd name="T50" fmla="*/ 310 w 497"/>
                <a:gd name="T51" fmla="*/ 196 h 303"/>
                <a:gd name="T52" fmla="*/ 470 w 497"/>
                <a:gd name="T53" fmla="*/ 98 h 303"/>
                <a:gd name="T54" fmla="*/ 470 w 497"/>
                <a:gd name="T55" fmla="*/ 98 h 303"/>
                <a:gd name="T56" fmla="*/ 452 w 497"/>
                <a:gd name="T57" fmla="*/ 98 h 303"/>
                <a:gd name="T58" fmla="*/ 425 w 497"/>
                <a:gd name="T59" fmla="*/ 151 h 303"/>
                <a:gd name="T60" fmla="*/ 452 w 497"/>
                <a:gd name="T61" fmla="*/ 204 h 303"/>
                <a:gd name="T62" fmla="*/ 470 w 497"/>
                <a:gd name="T63" fmla="*/ 204 h 303"/>
                <a:gd name="T64" fmla="*/ 496 w 497"/>
                <a:gd name="T65" fmla="*/ 151 h 303"/>
                <a:gd name="T66" fmla="*/ 470 w 497"/>
                <a:gd name="T67" fmla="*/ 9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303">
                  <a:moveTo>
                    <a:pt x="381" y="151"/>
                  </a:moveTo>
                  <a:lnTo>
                    <a:pt x="381" y="151"/>
                  </a:lnTo>
                  <a:cubicBezTo>
                    <a:pt x="381" y="90"/>
                    <a:pt x="417" y="45"/>
                    <a:pt x="434" y="45"/>
                  </a:cubicBezTo>
                  <a:cubicBezTo>
                    <a:pt x="443" y="45"/>
                    <a:pt x="470" y="45"/>
                    <a:pt x="470" y="45"/>
                  </a:cubicBezTo>
                  <a:cubicBezTo>
                    <a:pt x="452" y="18"/>
                    <a:pt x="443" y="0"/>
                    <a:pt x="38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36" y="0"/>
                    <a:pt x="0" y="90"/>
                    <a:pt x="0" y="151"/>
                  </a:cubicBezTo>
                  <a:cubicBezTo>
                    <a:pt x="0" y="213"/>
                    <a:pt x="36" y="302"/>
                    <a:pt x="133" y="302"/>
                  </a:cubicBezTo>
                  <a:cubicBezTo>
                    <a:pt x="381" y="302"/>
                    <a:pt x="381" y="302"/>
                    <a:pt x="381" y="302"/>
                  </a:cubicBezTo>
                  <a:cubicBezTo>
                    <a:pt x="443" y="302"/>
                    <a:pt x="452" y="284"/>
                    <a:pt x="470" y="257"/>
                  </a:cubicBezTo>
                  <a:cubicBezTo>
                    <a:pt x="470" y="257"/>
                    <a:pt x="461" y="257"/>
                    <a:pt x="434" y="257"/>
                  </a:cubicBezTo>
                  <a:cubicBezTo>
                    <a:pt x="417" y="257"/>
                    <a:pt x="381" y="222"/>
                    <a:pt x="381" y="151"/>
                  </a:cubicBezTo>
                  <a:close/>
                  <a:moveTo>
                    <a:pt x="310" y="196"/>
                  </a:moveTo>
                  <a:lnTo>
                    <a:pt x="310" y="196"/>
                  </a:lnTo>
                  <a:cubicBezTo>
                    <a:pt x="310" y="204"/>
                    <a:pt x="302" y="196"/>
                    <a:pt x="302" y="196"/>
                  </a:cubicBezTo>
                  <a:cubicBezTo>
                    <a:pt x="221" y="169"/>
                    <a:pt x="221" y="169"/>
                    <a:pt x="221" y="169"/>
                  </a:cubicBezTo>
                  <a:cubicBezTo>
                    <a:pt x="221" y="169"/>
                    <a:pt x="221" y="178"/>
                    <a:pt x="212" y="196"/>
                  </a:cubicBezTo>
                  <a:cubicBezTo>
                    <a:pt x="204" y="204"/>
                    <a:pt x="204" y="222"/>
                    <a:pt x="186" y="204"/>
                  </a:cubicBezTo>
                  <a:cubicBezTo>
                    <a:pt x="159" y="187"/>
                    <a:pt x="98" y="125"/>
                    <a:pt x="98" y="125"/>
                  </a:cubicBezTo>
                  <a:cubicBezTo>
                    <a:pt x="98" y="125"/>
                    <a:pt x="89" y="116"/>
                    <a:pt x="89" y="107"/>
                  </a:cubicBezTo>
                  <a:cubicBezTo>
                    <a:pt x="98" y="107"/>
                    <a:pt x="106" y="107"/>
                    <a:pt x="106" y="107"/>
                  </a:cubicBezTo>
                  <a:cubicBezTo>
                    <a:pt x="177" y="143"/>
                    <a:pt x="177" y="143"/>
                    <a:pt x="177" y="143"/>
                  </a:cubicBezTo>
                  <a:cubicBezTo>
                    <a:pt x="177" y="143"/>
                    <a:pt x="186" y="125"/>
                    <a:pt x="195" y="116"/>
                  </a:cubicBezTo>
                  <a:cubicBezTo>
                    <a:pt x="195" y="98"/>
                    <a:pt x="204" y="90"/>
                    <a:pt x="221" y="107"/>
                  </a:cubicBezTo>
                  <a:cubicBezTo>
                    <a:pt x="239" y="116"/>
                    <a:pt x="310" y="187"/>
                    <a:pt x="310" y="187"/>
                  </a:cubicBezTo>
                  <a:cubicBezTo>
                    <a:pt x="310" y="187"/>
                    <a:pt x="319" y="196"/>
                    <a:pt x="310" y="196"/>
                  </a:cubicBezTo>
                  <a:close/>
                  <a:moveTo>
                    <a:pt x="470" y="98"/>
                  </a:moveTo>
                  <a:lnTo>
                    <a:pt x="470" y="98"/>
                  </a:lnTo>
                  <a:cubicBezTo>
                    <a:pt x="452" y="98"/>
                    <a:pt x="452" y="98"/>
                    <a:pt x="452" y="98"/>
                  </a:cubicBezTo>
                  <a:cubicBezTo>
                    <a:pt x="434" y="98"/>
                    <a:pt x="425" y="125"/>
                    <a:pt x="425" y="151"/>
                  </a:cubicBezTo>
                  <a:cubicBezTo>
                    <a:pt x="425" y="178"/>
                    <a:pt x="434" y="204"/>
                    <a:pt x="452" y="204"/>
                  </a:cubicBezTo>
                  <a:cubicBezTo>
                    <a:pt x="470" y="204"/>
                    <a:pt x="470" y="204"/>
                    <a:pt x="470" y="204"/>
                  </a:cubicBezTo>
                  <a:cubicBezTo>
                    <a:pt x="478" y="204"/>
                    <a:pt x="496" y="178"/>
                    <a:pt x="496" y="151"/>
                  </a:cubicBezTo>
                  <a:cubicBezTo>
                    <a:pt x="496" y="125"/>
                    <a:pt x="478" y="98"/>
                    <a:pt x="470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3" name="Freeform 100"/>
            <p:cNvSpPr>
              <a:spLocks noChangeArrowheads="1"/>
            </p:cNvSpPr>
            <p:nvPr/>
          </p:nvSpPr>
          <p:spPr bwMode="auto">
            <a:xfrm>
              <a:off x="5974925" y="4219278"/>
              <a:ext cx="261659" cy="169038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4" name="Freeform 101"/>
            <p:cNvSpPr>
              <a:spLocks noChangeArrowheads="1"/>
            </p:cNvSpPr>
            <p:nvPr/>
          </p:nvSpPr>
          <p:spPr bwMode="auto">
            <a:xfrm>
              <a:off x="8058941" y="3684381"/>
              <a:ext cx="261659" cy="20145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5" name="Freeform 102"/>
            <p:cNvSpPr>
              <a:spLocks noChangeArrowheads="1"/>
            </p:cNvSpPr>
            <p:nvPr/>
          </p:nvSpPr>
          <p:spPr bwMode="auto">
            <a:xfrm>
              <a:off x="2327896" y="3665856"/>
              <a:ext cx="261661" cy="233872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6" name="Freeform 103"/>
            <p:cNvSpPr>
              <a:spLocks noChangeArrowheads="1"/>
            </p:cNvSpPr>
            <p:nvPr/>
          </p:nvSpPr>
          <p:spPr bwMode="auto">
            <a:xfrm>
              <a:off x="7044720" y="3656595"/>
              <a:ext cx="201454" cy="257028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7" name="Freeform 104"/>
            <p:cNvSpPr>
              <a:spLocks noChangeArrowheads="1"/>
            </p:cNvSpPr>
            <p:nvPr/>
          </p:nvSpPr>
          <p:spPr bwMode="auto">
            <a:xfrm>
              <a:off x="1285887" y="4735651"/>
              <a:ext cx="261661" cy="175984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8" name="Freeform 105"/>
            <p:cNvSpPr>
              <a:spLocks noChangeArrowheads="1"/>
            </p:cNvSpPr>
            <p:nvPr/>
          </p:nvSpPr>
          <p:spPr bwMode="auto">
            <a:xfrm>
              <a:off x="1806892" y="4726389"/>
              <a:ext cx="266290" cy="201454"/>
            </a:xfrm>
            <a:custGeom>
              <a:avLst/>
              <a:gdLst>
                <a:gd name="T0" fmla="*/ 488 w 506"/>
                <a:gd name="T1" fmla="*/ 213 h 382"/>
                <a:gd name="T2" fmla="*/ 363 w 506"/>
                <a:gd name="T3" fmla="*/ 142 h 382"/>
                <a:gd name="T4" fmla="*/ 451 w 506"/>
                <a:gd name="T5" fmla="*/ 80 h 382"/>
                <a:gd name="T6" fmla="*/ 451 w 506"/>
                <a:gd name="T7" fmla="*/ 44 h 382"/>
                <a:gd name="T8" fmla="*/ 363 w 506"/>
                <a:gd name="T9" fmla="*/ 53 h 382"/>
                <a:gd name="T10" fmla="*/ 363 w 506"/>
                <a:gd name="T11" fmla="*/ 0 h 382"/>
                <a:gd name="T12" fmla="*/ 328 w 506"/>
                <a:gd name="T13" fmla="*/ 0 h 382"/>
                <a:gd name="T14" fmla="*/ 257 w 506"/>
                <a:gd name="T15" fmla="*/ 71 h 382"/>
                <a:gd name="T16" fmla="*/ 257 w 506"/>
                <a:gd name="T17" fmla="*/ 106 h 382"/>
                <a:gd name="T18" fmla="*/ 336 w 506"/>
                <a:gd name="T19" fmla="*/ 97 h 382"/>
                <a:gd name="T20" fmla="*/ 275 w 506"/>
                <a:gd name="T21" fmla="*/ 178 h 382"/>
                <a:gd name="T22" fmla="*/ 310 w 506"/>
                <a:gd name="T23" fmla="*/ 319 h 382"/>
                <a:gd name="T24" fmla="*/ 398 w 506"/>
                <a:gd name="T25" fmla="*/ 354 h 382"/>
                <a:gd name="T26" fmla="*/ 407 w 506"/>
                <a:gd name="T27" fmla="*/ 372 h 382"/>
                <a:gd name="T28" fmla="*/ 488 w 506"/>
                <a:gd name="T29" fmla="*/ 213 h 382"/>
                <a:gd name="T30" fmla="*/ 310 w 506"/>
                <a:gd name="T31" fmla="*/ 292 h 382"/>
                <a:gd name="T32" fmla="*/ 301 w 506"/>
                <a:gd name="T33" fmla="*/ 204 h 382"/>
                <a:gd name="T34" fmla="*/ 336 w 506"/>
                <a:gd name="T35" fmla="*/ 284 h 382"/>
                <a:gd name="T36" fmla="*/ 363 w 506"/>
                <a:gd name="T37" fmla="*/ 275 h 382"/>
                <a:gd name="T38" fmla="*/ 363 w 506"/>
                <a:gd name="T39" fmla="*/ 178 h 382"/>
                <a:gd name="T40" fmla="*/ 416 w 506"/>
                <a:gd name="T41" fmla="*/ 186 h 382"/>
                <a:gd name="T42" fmla="*/ 142 w 506"/>
                <a:gd name="T43" fmla="*/ 89 h 382"/>
                <a:gd name="T44" fmla="*/ 142 w 506"/>
                <a:gd name="T45" fmla="*/ 80 h 382"/>
                <a:gd name="T46" fmla="*/ 88 w 506"/>
                <a:gd name="T47" fmla="*/ 89 h 382"/>
                <a:gd name="T48" fmla="*/ 0 w 506"/>
                <a:gd name="T49" fmla="*/ 363 h 382"/>
                <a:gd name="T50" fmla="*/ 44 w 506"/>
                <a:gd name="T51" fmla="*/ 363 h 382"/>
                <a:gd name="T52" fmla="*/ 160 w 506"/>
                <a:gd name="T53" fmla="*/ 275 h 382"/>
                <a:gd name="T54" fmla="*/ 186 w 506"/>
                <a:gd name="T55" fmla="*/ 363 h 382"/>
                <a:gd name="T56" fmla="*/ 230 w 506"/>
                <a:gd name="T57" fmla="*/ 363 h 382"/>
                <a:gd name="T58" fmla="*/ 79 w 506"/>
                <a:gd name="T59" fmla="*/ 239 h 382"/>
                <a:gd name="T60" fmla="*/ 116 w 506"/>
                <a:gd name="T61" fmla="*/ 116 h 382"/>
                <a:gd name="T62" fmla="*/ 79 w 506"/>
                <a:gd name="T63" fmla="*/ 239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6" h="382">
                  <a:moveTo>
                    <a:pt x="488" y="213"/>
                  </a:moveTo>
                  <a:lnTo>
                    <a:pt x="488" y="213"/>
                  </a:lnTo>
                  <a:cubicBezTo>
                    <a:pt x="470" y="169"/>
                    <a:pt x="434" y="142"/>
                    <a:pt x="372" y="142"/>
                  </a:cubicBezTo>
                  <a:cubicBezTo>
                    <a:pt x="372" y="142"/>
                    <a:pt x="372" y="142"/>
                    <a:pt x="363" y="142"/>
                  </a:cubicBezTo>
                  <a:cubicBezTo>
                    <a:pt x="363" y="89"/>
                    <a:pt x="363" y="89"/>
                    <a:pt x="363" y="89"/>
                  </a:cubicBezTo>
                  <a:lnTo>
                    <a:pt x="451" y="80"/>
                  </a:lnTo>
                  <a:cubicBezTo>
                    <a:pt x="461" y="80"/>
                    <a:pt x="461" y="71"/>
                    <a:pt x="461" y="71"/>
                  </a:cubicBezTo>
                  <a:cubicBezTo>
                    <a:pt x="461" y="71"/>
                    <a:pt x="451" y="53"/>
                    <a:pt x="451" y="44"/>
                  </a:cubicBezTo>
                  <a:cubicBezTo>
                    <a:pt x="451" y="44"/>
                    <a:pt x="451" y="44"/>
                    <a:pt x="443" y="44"/>
                  </a:cubicBezTo>
                  <a:lnTo>
                    <a:pt x="363" y="53"/>
                  </a:lnTo>
                  <a:cubicBezTo>
                    <a:pt x="363" y="53"/>
                    <a:pt x="363" y="9"/>
                    <a:pt x="363" y="0"/>
                  </a:cubicBezTo>
                  <a:lnTo>
                    <a:pt x="363" y="0"/>
                  </a:lnTo>
                  <a:cubicBezTo>
                    <a:pt x="354" y="0"/>
                    <a:pt x="336" y="0"/>
                    <a:pt x="336" y="0"/>
                  </a:cubicBezTo>
                  <a:lnTo>
                    <a:pt x="328" y="0"/>
                  </a:lnTo>
                  <a:cubicBezTo>
                    <a:pt x="328" y="9"/>
                    <a:pt x="336" y="62"/>
                    <a:pt x="336" y="62"/>
                  </a:cubicBezTo>
                  <a:lnTo>
                    <a:pt x="257" y="71"/>
                  </a:lnTo>
                  <a:lnTo>
                    <a:pt x="248" y="80"/>
                  </a:lnTo>
                  <a:lnTo>
                    <a:pt x="257" y="106"/>
                  </a:lnTo>
                  <a:lnTo>
                    <a:pt x="257" y="106"/>
                  </a:lnTo>
                  <a:cubicBezTo>
                    <a:pt x="266" y="106"/>
                    <a:pt x="336" y="97"/>
                    <a:pt x="336" y="97"/>
                  </a:cubicBezTo>
                  <a:cubicBezTo>
                    <a:pt x="336" y="151"/>
                    <a:pt x="336" y="151"/>
                    <a:pt x="336" y="151"/>
                  </a:cubicBezTo>
                  <a:cubicBezTo>
                    <a:pt x="310" y="151"/>
                    <a:pt x="292" y="169"/>
                    <a:pt x="275" y="178"/>
                  </a:cubicBezTo>
                  <a:cubicBezTo>
                    <a:pt x="257" y="204"/>
                    <a:pt x="248" y="231"/>
                    <a:pt x="248" y="257"/>
                  </a:cubicBezTo>
                  <a:cubicBezTo>
                    <a:pt x="248" y="292"/>
                    <a:pt x="275" y="319"/>
                    <a:pt x="310" y="319"/>
                  </a:cubicBezTo>
                  <a:cubicBezTo>
                    <a:pt x="381" y="328"/>
                    <a:pt x="434" y="248"/>
                    <a:pt x="451" y="204"/>
                  </a:cubicBezTo>
                  <a:cubicBezTo>
                    <a:pt x="479" y="239"/>
                    <a:pt x="451" y="310"/>
                    <a:pt x="398" y="354"/>
                  </a:cubicBezTo>
                  <a:lnTo>
                    <a:pt x="398" y="354"/>
                  </a:lnTo>
                  <a:lnTo>
                    <a:pt x="407" y="372"/>
                  </a:lnTo>
                  <a:cubicBezTo>
                    <a:pt x="416" y="381"/>
                    <a:pt x="416" y="381"/>
                    <a:pt x="416" y="372"/>
                  </a:cubicBezTo>
                  <a:cubicBezTo>
                    <a:pt x="479" y="337"/>
                    <a:pt x="505" y="266"/>
                    <a:pt x="488" y="213"/>
                  </a:cubicBezTo>
                  <a:close/>
                  <a:moveTo>
                    <a:pt x="310" y="292"/>
                  </a:moveTo>
                  <a:lnTo>
                    <a:pt x="310" y="292"/>
                  </a:lnTo>
                  <a:cubicBezTo>
                    <a:pt x="283" y="284"/>
                    <a:pt x="283" y="266"/>
                    <a:pt x="283" y="257"/>
                  </a:cubicBezTo>
                  <a:cubicBezTo>
                    <a:pt x="283" y="231"/>
                    <a:pt x="292" y="213"/>
                    <a:pt x="301" y="204"/>
                  </a:cubicBezTo>
                  <a:cubicBezTo>
                    <a:pt x="310" y="195"/>
                    <a:pt x="319" y="186"/>
                    <a:pt x="336" y="178"/>
                  </a:cubicBezTo>
                  <a:cubicBezTo>
                    <a:pt x="336" y="284"/>
                    <a:pt x="336" y="284"/>
                    <a:pt x="336" y="284"/>
                  </a:cubicBezTo>
                  <a:cubicBezTo>
                    <a:pt x="328" y="292"/>
                    <a:pt x="319" y="292"/>
                    <a:pt x="310" y="292"/>
                  </a:cubicBezTo>
                  <a:close/>
                  <a:moveTo>
                    <a:pt x="363" y="275"/>
                  </a:moveTo>
                  <a:lnTo>
                    <a:pt x="363" y="275"/>
                  </a:lnTo>
                  <a:cubicBezTo>
                    <a:pt x="363" y="178"/>
                    <a:pt x="363" y="178"/>
                    <a:pt x="363" y="178"/>
                  </a:cubicBezTo>
                  <a:cubicBezTo>
                    <a:pt x="372" y="178"/>
                    <a:pt x="372" y="178"/>
                    <a:pt x="372" y="178"/>
                  </a:cubicBezTo>
                  <a:cubicBezTo>
                    <a:pt x="389" y="178"/>
                    <a:pt x="407" y="178"/>
                    <a:pt x="416" y="186"/>
                  </a:cubicBezTo>
                  <a:cubicBezTo>
                    <a:pt x="434" y="186"/>
                    <a:pt x="398" y="248"/>
                    <a:pt x="363" y="275"/>
                  </a:cubicBezTo>
                  <a:close/>
                  <a:moveTo>
                    <a:pt x="142" y="89"/>
                  </a:moveTo>
                  <a:lnTo>
                    <a:pt x="142" y="89"/>
                  </a:lnTo>
                  <a:cubicBezTo>
                    <a:pt x="142" y="80"/>
                    <a:pt x="142" y="80"/>
                    <a:pt x="14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80"/>
                    <a:pt x="88" y="80"/>
                    <a:pt x="88" y="89"/>
                  </a:cubicBezTo>
                  <a:cubicBezTo>
                    <a:pt x="79" y="116"/>
                    <a:pt x="0" y="354"/>
                    <a:pt x="0" y="363"/>
                  </a:cubicBezTo>
                  <a:lnTo>
                    <a:pt x="0" y="363"/>
                  </a:lnTo>
                  <a:cubicBezTo>
                    <a:pt x="44" y="363"/>
                    <a:pt x="44" y="363"/>
                    <a:pt x="44" y="363"/>
                  </a:cubicBezTo>
                  <a:lnTo>
                    <a:pt x="44" y="363"/>
                  </a:lnTo>
                  <a:cubicBezTo>
                    <a:pt x="44" y="354"/>
                    <a:pt x="71" y="275"/>
                    <a:pt x="71" y="275"/>
                  </a:cubicBezTo>
                  <a:cubicBezTo>
                    <a:pt x="160" y="275"/>
                    <a:pt x="160" y="275"/>
                    <a:pt x="160" y="275"/>
                  </a:cubicBezTo>
                  <a:cubicBezTo>
                    <a:pt x="160" y="275"/>
                    <a:pt x="186" y="354"/>
                    <a:pt x="186" y="363"/>
                  </a:cubicBezTo>
                  <a:lnTo>
                    <a:pt x="186" y="363"/>
                  </a:lnTo>
                  <a:cubicBezTo>
                    <a:pt x="230" y="363"/>
                    <a:pt x="230" y="363"/>
                    <a:pt x="230" y="363"/>
                  </a:cubicBezTo>
                  <a:lnTo>
                    <a:pt x="230" y="363"/>
                  </a:lnTo>
                  <a:cubicBezTo>
                    <a:pt x="230" y="354"/>
                    <a:pt x="151" y="116"/>
                    <a:pt x="142" y="89"/>
                  </a:cubicBezTo>
                  <a:close/>
                  <a:moveTo>
                    <a:pt x="79" y="239"/>
                  </a:moveTo>
                  <a:lnTo>
                    <a:pt x="79" y="239"/>
                  </a:lnTo>
                  <a:cubicBezTo>
                    <a:pt x="116" y="116"/>
                    <a:pt x="116" y="116"/>
                    <a:pt x="116" y="116"/>
                  </a:cubicBezTo>
                  <a:cubicBezTo>
                    <a:pt x="151" y="239"/>
                    <a:pt x="151" y="239"/>
                    <a:pt x="151" y="239"/>
                  </a:cubicBezTo>
                  <a:lnTo>
                    <a:pt x="79" y="23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9" name="Freeform 106"/>
            <p:cNvSpPr>
              <a:spLocks noChangeArrowheads="1"/>
            </p:cNvSpPr>
            <p:nvPr/>
          </p:nvSpPr>
          <p:spPr bwMode="auto">
            <a:xfrm>
              <a:off x="4969966" y="2088950"/>
              <a:ext cx="187561" cy="266292"/>
            </a:xfrm>
            <a:custGeom>
              <a:avLst/>
              <a:gdLst>
                <a:gd name="T0" fmla="*/ 35 w 355"/>
                <a:gd name="T1" fmla="*/ 497 h 506"/>
                <a:gd name="T2" fmla="*/ 35 w 355"/>
                <a:gd name="T3" fmla="*/ 497 h 506"/>
                <a:gd name="T4" fmla="*/ 70 w 355"/>
                <a:gd name="T5" fmla="*/ 381 h 506"/>
                <a:gd name="T6" fmla="*/ 203 w 355"/>
                <a:gd name="T7" fmla="*/ 310 h 506"/>
                <a:gd name="T8" fmla="*/ 132 w 355"/>
                <a:gd name="T9" fmla="*/ 284 h 506"/>
                <a:gd name="T10" fmla="*/ 292 w 355"/>
                <a:gd name="T11" fmla="*/ 194 h 506"/>
                <a:gd name="T12" fmla="*/ 194 w 355"/>
                <a:gd name="T13" fmla="*/ 168 h 506"/>
                <a:gd name="T14" fmla="*/ 327 w 355"/>
                <a:gd name="T15" fmla="*/ 133 h 506"/>
                <a:gd name="T16" fmla="*/ 345 w 355"/>
                <a:gd name="T17" fmla="*/ 44 h 506"/>
                <a:gd name="T18" fmla="*/ 248 w 355"/>
                <a:gd name="T19" fmla="*/ 0 h 506"/>
                <a:gd name="T20" fmla="*/ 159 w 355"/>
                <a:gd name="T21" fmla="*/ 124 h 506"/>
                <a:gd name="T22" fmla="*/ 168 w 355"/>
                <a:gd name="T23" fmla="*/ 18 h 506"/>
                <a:gd name="T24" fmla="*/ 70 w 355"/>
                <a:gd name="T25" fmla="*/ 106 h 506"/>
                <a:gd name="T26" fmla="*/ 61 w 355"/>
                <a:gd name="T27" fmla="*/ 301 h 506"/>
                <a:gd name="T28" fmla="*/ 8 w 355"/>
                <a:gd name="T29" fmla="*/ 213 h 506"/>
                <a:gd name="T30" fmla="*/ 35 w 355"/>
                <a:gd name="T31" fmla="*/ 363 h 506"/>
                <a:gd name="T32" fmla="*/ 8 w 355"/>
                <a:gd name="T33" fmla="*/ 478 h 506"/>
                <a:gd name="T34" fmla="*/ 35 w 355"/>
                <a:gd name="T35" fmla="*/ 49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0" name="Freeform 107"/>
            <p:cNvSpPr>
              <a:spLocks noChangeArrowheads="1"/>
            </p:cNvSpPr>
            <p:nvPr/>
          </p:nvSpPr>
          <p:spPr bwMode="auto">
            <a:xfrm>
              <a:off x="7016932" y="5289073"/>
              <a:ext cx="261659" cy="115778"/>
            </a:xfrm>
            <a:custGeom>
              <a:avLst/>
              <a:gdLst>
                <a:gd name="T0" fmla="*/ 399 w 497"/>
                <a:gd name="T1" fmla="*/ 0 h 222"/>
                <a:gd name="T2" fmla="*/ 399 w 497"/>
                <a:gd name="T3" fmla="*/ 0 h 222"/>
                <a:gd name="T4" fmla="*/ 248 w 497"/>
                <a:gd name="T5" fmla="*/ 70 h 222"/>
                <a:gd name="T6" fmla="*/ 97 w 497"/>
                <a:gd name="T7" fmla="*/ 0 h 222"/>
                <a:gd name="T8" fmla="*/ 0 w 497"/>
                <a:gd name="T9" fmla="*/ 106 h 222"/>
                <a:gd name="T10" fmla="*/ 97 w 497"/>
                <a:gd name="T11" fmla="*/ 221 h 222"/>
                <a:gd name="T12" fmla="*/ 97 w 497"/>
                <a:gd name="T13" fmla="*/ 221 h 222"/>
                <a:gd name="T14" fmla="*/ 248 w 497"/>
                <a:gd name="T15" fmla="*/ 141 h 222"/>
                <a:gd name="T16" fmla="*/ 399 w 497"/>
                <a:gd name="T17" fmla="*/ 221 h 222"/>
                <a:gd name="T18" fmla="*/ 496 w 497"/>
                <a:gd name="T19" fmla="*/ 106 h 222"/>
                <a:gd name="T20" fmla="*/ 399 w 497"/>
                <a:gd name="T21" fmla="*/ 0 h 222"/>
                <a:gd name="T22" fmla="*/ 97 w 497"/>
                <a:gd name="T23" fmla="*/ 176 h 222"/>
                <a:gd name="T24" fmla="*/ 97 w 497"/>
                <a:gd name="T25" fmla="*/ 176 h 222"/>
                <a:gd name="T26" fmla="*/ 44 w 497"/>
                <a:gd name="T27" fmla="*/ 106 h 222"/>
                <a:gd name="T28" fmla="*/ 97 w 497"/>
                <a:gd name="T29" fmla="*/ 44 h 222"/>
                <a:gd name="T30" fmla="*/ 222 w 497"/>
                <a:gd name="T31" fmla="*/ 106 h 222"/>
                <a:gd name="T32" fmla="*/ 97 w 497"/>
                <a:gd name="T33" fmla="*/ 176 h 222"/>
                <a:gd name="T34" fmla="*/ 399 w 497"/>
                <a:gd name="T35" fmla="*/ 176 h 222"/>
                <a:gd name="T36" fmla="*/ 399 w 497"/>
                <a:gd name="T37" fmla="*/ 176 h 222"/>
                <a:gd name="T38" fmla="*/ 275 w 497"/>
                <a:gd name="T39" fmla="*/ 106 h 222"/>
                <a:gd name="T40" fmla="*/ 399 w 497"/>
                <a:gd name="T41" fmla="*/ 44 h 222"/>
                <a:gd name="T42" fmla="*/ 452 w 497"/>
                <a:gd name="T43" fmla="*/ 106 h 222"/>
                <a:gd name="T44" fmla="*/ 399 w 497"/>
                <a:gd name="T45" fmla="*/ 17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7" h="222">
                  <a:moveTo>
                    <a:pt x="399" y="0"/>
                  </a:moveTo>
                  <a:lnTo>
                    <a:pt x="399" y="0"/>
                  </a:lnTo>
                  <a:cubicBezTo>
                    <a:pt x="345" y="0"/>
                    <a:pt x="284" y="26"/>
                    <a:pt x="248" y="70"/>
                  </a:cubicBezTo>
                  <a:cubicBezTo>
                    <a:pt x="213" y="26"/>
                    <a:pt x="151" y="0"/>
                    <a:pt x="97" y="0"/>
                  </a:cubicBezTo>
                  <a:cubicBezTo>
                    <a:pt x="53" y="0"/>
                    <a:pt x="0" y="26"/>
                    <a:pt x="0" y="106"/>
                  </a:cubicBezTo>
                  <a:cubicBezTo>
                    <a:pt x="0" y="185"/>
                    <a:pt x="53" y="221"/>
                    <a:pt x="97" y="221"/>
                  </a:cubicBezTo>
                  <a:lnTo>
                    <a:pt x="97" y="221"/>
                  </a:lnTo>
                  <a:cubicBezTo>
                    <a:pt x="151" y="221"/>
                    <a:pt x="213" y="185"/>
                    <a:pt x="248" y="141"/>
                  </a:cubicBezTo>
                  <a:cubicBezTo>
                    <a:pt x="284" y="185"/>
                    <a:pt x="345" y="221"/>
                    <a:pt x="399" y="221"/>
                  </a:cubicBezTo>
                  <a:cubicBezTo>
                    <a:pt x="443" y="221"/>
                    <a:pt x="496" y="185"/>
                    <a:pt x="496" y="106"/>
                  </a:cubicBezTo>
                  <a:cubicBezTo>
                    <a:pt x="496" y="26"/>
                    <a:pt x="443" y="0"/>
                    <a:pt x="399" y="0"/>
                  </a:cubicBezTo>
                  <a:close/>
                  <a:moveTo>
                    <a:pt x="97" y="176"/>
                  </a:moveTo>
                  <a:lnTo>
                    <a:pt x="97" y="176"/>
                  </a:lnTo>
                  <a:cubicBezTo>
                    <a:pt x="62" y="176"/>
                    <a:pt x="44" y="150"/>
                    <a:pt x="44" y="106"/>
                  </a:cubicBezTo>
                  <a:cubicBezTo>
                    <a:pt x="44" y="61"/>
                    <a:pt x="62" y="44"/>
                    <a:pt x="97" y="44"/>
                  </a:cubicBezTo>
                  <a:cubicBezTo>
                    <a:pt x="142" y="44"/>
                    <a:pt x="195" y="70"/>
                    <a:pt x="222" y="106"/>
                  </a:cubicBezTo>
                  <a:cubicBezTo>
                    <a:pt x="195" y="150"/>
                    <a:pt x="142" y="176"/>
                    <a:pt x="97" y="176"/>
                  </a:cubicBezTo>
                  <a:close/>
                  <a:moveTo>
                    <a:pt x="399" y="176"/>
                  </a:moveTo>
                  <a:lnTo>
                    <a:pt x="399" y="176"/>
                  </a:lnTo>
                  <a:cubicBezTo>
                    <a:pt x="354" y="176"/>
                    <a:pt x="301" y="150"/>
                    <a:pt x="275" y="106"/>
                  </a:cubicBezTo>
                  <a:cubicBezTo>
                    <a:pt x="301" y="70"/>
                    <a:pt x="354" y="44"/>
                    <a:pt x="399" y="44"/>
                  </a:cubicBezTo>
                  <a:cubicBezTo>
                    <a:pt x="435" y="44"/>
                    <a:pt x="452" y="61"/>
                    <a:pt x="452" y="106"/>
                  </a:cubicBezTo>
                  <a:cubicBezTo>
                    <a:pt x="452" y="150"/>
                    <a:pt x="435" y="176"/>
                    <a:pt x="399" y="17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1" name="Freeform 108"/>
            <p:cNvSpPr>
              <a:spLocks noChangeArrowheads="1"/>
            </p:cNvSpPr>
            <p:nvPr/>
          </p:nvSpPr>
          <p:spPr bwMode="auto">
            <a:xfrm>
              <a:off x="5453920" y="5214975"/>
              <a:ext cx="261661" cy="261661"/>
            </a:xfrm>
            <a:custGeom>
              <a:avLst/>
              <a:gdLst>
                <a:gd name="T0" fmla="*/ 469 w 497"/>
                <a:gd name="T1" fmla="*/ 231 h 498"/>
                <a:gd name="T2" fmla="*/ 425 w 497"/>
                <a:gd name="T3" fmla="*/ 249 h 498"/>
                <a:gd name="T4" fmla="*/ 469 w 497"/>
                <a:gd name="T5" fmla="*/ 275 h 498"/>
                <a:gd name="T6" fmla="*/ 469 w 497"/>
                <a:gd name="T7" fmla="*/ 231 h 498"/>
                <a:gd name="T8" fmla="*/ 248 w 497"/>
                <a:gd name="T9" fmla="*/ 116 h 498"/>
                <a:gd name="T10" fmla="*/ 248 w 497"/>
                <a:gd name="T11" fmla="*/ 391 h 498"/>
                <a:gd name="T12" fmla="*/ 248 w 497"/>
                <a:gd name="T13" fmla="*/ 116 h 498"/>
                <a:gd name="T14" fmla="*/ 248 w 497"/>
                <a:gd name="T15" fmla="*/ 346 h 498"/>
                <a:gd name="T16" fmla="*/ 248 w 497"/>
                <a:gd name="T17" fmla="*/ 151 h 498"/>
                <a:gd name="T18" fmla="*/ 71 w 497"/>
                <a:gd name="T19" fmla="*/ 249 h 498"/>
                <a:gd name="T20" fmla="*/ 53 w 497"/>
                <a:gd name="T21" fmla="*/ 231 h 498"/>
                <a:gd name="T22" fmla="*/ 0 w 497"/>
                <a:gd name="T23" fmla="*/ 249 h 498"/>
                <a:gd name="T24" fmla="*/ 53 w 497"/>
                <a:gd name="T25" fmla="*/ 275 h 498"/>
                <a:gd name="T26" fmla="*/ 248 w 497"/>
                <a:gd name="T27" fmla="*/ 80 h 498"/>
                <a:gd name="T28" fmla="*/ 265 w 497"/>
                <a:gd name="T29" fmla="*/ 53 h 498"/>
                <a:gd name="T30" fmla="*/ 248 w 497"/>
                <a:gd name="T31" fmla="*/ 0 h 498"/>
                <a:gd name="T32" fmla="*/ 230 w 497"/>
                <a:gd name="T33" fmla="*/ 53 h 498"/>
                <a:gd name="T34" fmla="*/ 248 w 497"/>
                <a:gd name="T35" fmla="*/ 426 h 498"/>
                <a:gd name="T36" fmla="*/ 230 w 497"/>
                <a:gd name="T37" fmla="*/ 453 h 498"/>
                <a:gd name="T38" fmla="*/ 248 w 497"/>
                <a:gd name="T39" fmla="*/ 497 h 498"/>
                <a:gd name="T40" fmla="*/ 265 w 497"/>
                <a:gd name="T41" fmla="*/ 453 h 498"/>
                <a:gd name="T42" fmla="*/ 434 w 497"/>
                <a:gd name="T43" fmla="*/ 98 h 498"/>
                <a:gd name="T44" fmla="*/ 434 w 497"/>
                <a:gd name="T45" fmla="*/ 62 h 498"/>
                <a:gd name="T46" fmla="*/ 381 w 497"/>
                <a:gd name="T47" fmla="*/ 89 h 498"/>
                <a:gd name="T48" fmla="*/ 416 w 497"/>
                <a:gd name="T49" fmla="*/ 116 h 498"/>
                <a:gd name="T50" fmla="*/ 80 w 497"/>
                <a:gd name="T51" fmla="*/ 391 h 498"/>
                <a:gd name="T52" fmla="*/ 62 w 497"/>
                <a:gd name="T53" fmla="*/ 408 h 498"/>
                <a:gd name="T54" fmla="*/ 97 w 497"/>
                <a:gd name="T55" fmla="*/ 435 h 498"/>
                <a:gd name="T56" fmla="*/ 115 w 497"/>
                <a:gd name="T57" fmla="*/ 381 h 498"/>
                <a:gd name="T58" fmla="*/ 97 w 497"/>
                <a:gd name="T59" fmla="*/ 72 h 498"/>
                <a:gd name="T60" fmla="*/ 62 w 497"/>
                <a:gd name="T61" fmla="*/ 62 h 498"/>
                <a:gd name="T62" fmla="*/ 80 w 497"/>
                <a:gd name="T63" fmla="*/ 116 h 498"/>
                <a:gd name="T64" fmla="*/ 106 w 497"/>
                <a:gd name="T65" fmla="*/ 89 h 498"/>
                <a:gd name="T66" fmla="*/ 381 w 497"/>
                <a:gd name="T67" fmla="*/ 417 h 498"/>
                <a:gd name="T68" fmla="*/ 399 w 497"/>
                <a:gd name="T69" fmla="*/ 435 h 498"/>
                <a:gd name="T70" fmla="*/ 434 w 497"/>
                <a:gd name="T71" fmla="*/ 408 h 498"/>
                <a:gd name="T72" fmla="*/ 381 w 497"/>
                <a:gd name="T73" fmla="*/ 38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498">
                  <a:moveTo>
                    <a:pt x="469" y="231"/>
                  </a:moveTo>
                  <a:lnTo>
                    <a:pt x="469" y="231"/>
                  </a:lnTo>
                  <a:cubicBezTo>
                    <a:pt x="469" y="231"/>
                    <a:pt x="452" y="231"/>
                    <a:pt x="443" y="231"/>
                  </a:cubicBezTo>
                  <a:cubicBezTo>
                    <a:pt x="434" y="231"/>
                    <a:pt x="425" y="240"/>
                    <a:pt x="425" y="249"/>
                  </a:cubicBezTo>
                  <a:cubicBezTo>
                    <a:pt x="425" y="266"/>
                    <a:pt x="434" y="275"/>
                    <a:pt x="443" y="275"/>
                  </a:cubicBezTo>
                  <a:cubicBezTo>
                    <a:pt x="452" y="275"/>
                    <a:pt x="469" y="275"/>
                    <a:pt x="469" y="275"/>
                  </a:cubicBezTo>
                  <a:cubicBezTo>
                    <a:pt x="487" y="275"/>
                    <a:pt x="496" y="266"/>
                    <a:pt x="496" y="249"/>
                  </a:cubicBezTo>
                  <a:cubicBezTo>
                    <a:pt x="496" y="240"/>
                    <a:pt x="487" y="231"/>
                    <a:pt x="469" y="231"/>
                  </a:cubicBezTo>
                  <a:close/>
                  <a:moveTo>
                    <a:pt x="248" y="116"/>
                  </a:moveTo>
                  <a:lnTo>
                    <a:pt x="248" y="116"/>
                  </a:lnTo>
                  <a:cubicBezTo>
                    <a:pt x="168" y="116"/>
                    <a:pt x="115" y="178"/>
                    <a:pt x="115" y="249"/>
                  </a:cubicBezTo>
                  <a:cubicBezTo>
                    <a:pt x="115" y="328"/>
                    <a:pt x="168" y="391"/>
                    <a:pt x="248" y="391"/>
                  </a:cubicBezTo>
                  <a:cubicBezTo>
                    <a:pt x="328" y="391"/>
                    <a:pt x="381" y="328"/>
                    <a:pt x="381" y="249"/>
                  </a:cubicBezTo>
                  <a:cubicBezTo>
                    <a:pt x="381" y="178"/>
                    <a:pt x="328" y="116"/>
                    <a:pt x="248" y="116"/>
                  </a:cubicBezTo>
                  <a:close/>
                  <a:moveTo>
                    <a:pt x="248" y="346"/>
                  </a:moveTo>
                  <a:lnTo>
                    <a:pt x="248" y="346"/>
                  </a:lnTo>
                  <a:cubicBezTo>
                    <a:pt x="195" y="346"/>
                    <a:pt x="150" y="302"/>
                    <a:pt x="150" y="249"/>
                  </a:cubicBezTo>
                  <a:cubicBezTo>
                    <a:pt x="150" y="196"/>
                    <a:pt x="195" y="151"/>
                    <a:pt x="248" y="151"/>
                  </a:cubicBezTo>
                  <a:lnTo>
                    <a:pt x="248" y="346"/>
                  </a:lnTo>
                  <a:close/>
                  <a:moveTo>
                    <a:pt x="71" y="249"/>
                  </a:moveTo>
                  <a:lnTo>
                    <a:pt x="71" y="249"/>
                  </a:lnTo>
                  <a:cubicBezTo>
                    <a:pt x="71" y="240"/>
                    <a:pt x="62" y="231"/>
                    <a:pt x="53" y="231"/>
                  </a:cubicBezTo>
                  <a:cubicBezTo>
                    <a:pt x="44" y="231"/>
                    <a:pt x="27" y="231"/>
                    <a:pt x="27" y="231"/>
                  </a:cubicBezTo>
                  <a:cubicBezTo>
                    <a:pt x="9" y="231"/>
                    <a:pt x="0" y="240"/>
                    <a:pt x="0" y="249"/>
                  </a:cubicBezTo>
                  <a:cubicBezTo>
                    <a:pt x="0" y="266"/>
                    <a:pt x="9" y="275"/>
                    <a:pt x="27" y="275"/>
                  </a:cubicBezTo>
                  <a:cubicBezTo>
                    <a:pt x="27" y="275"/>
                    <a:pt x="44" y="275"/>
                    <a:pt x="53" y="275"/>
                  </a:cubicBezTo>
                  <a:cubicBezTo>
                    <a:pt x="62" y="275"/>
                    <a:pt x="71" y="266"/>
                    <a:pt x="71" y="249"/>
                  </a:cubicBezTo>
                  <a:close/>
                  <a:moveTo>
                    <a:pt x="248" y="80"/>
                  </a:moveTo>
                  <a:lnTo>
                    <a:pt x="248" y="80"/>
                  </a:lnTo>
                  <a:cubicBezTo>
                    <a:pt x="256" y="80"/>
                    <a:pt x="265" y="62"/>
                    <a:pt x="265" y="53"/>
                  </a:cubicBezTo>
                  <a:cubicBezTo>
                    <a:pt x="265" y="45"/>
                    <a:pt x="265" y="36"/>
                    <a:pt x="265" y="27"/>
                  </a:cubicBezTo>
                  <a:cubicBezTo>
                    <a:pt x="265" y="18"/>
                    <a:pt x="256" y="0"/>
                    <a:pt x="248" y="0"/>
                  </a:cubicBezTo>
                  <a:cubicBezTo>
                    <a:pt x="239" y="0"/>
                    <a:pt x="230" y="18"/>
                    <a:pt x="230" y="27"/>
                  </a:cubicBezTo>
                  <a:cubicBezTo>
                    <a:pt x="230" y="36"/>
                    <a:pt x="230" y="45"/>
                    <a:pt x="230" y="53"/>
                  </a:cubicBezTo>
                  <a:cubicBezTo>
                    <a:pt x="230" y="62"/>
                    <a:pt x="239" y="80"/>
                    <a:pt x="248" y="80"/>
                  </a:cubicBezTo>
                  <a:close/>
                  <a:moveTo>
                    <a:pt x="248" y="426"/>
                  </a:moveTo>
                  <a:lnTo>
                    <a:pt x="248" y="426"/>
                  </a:lnTo>
                  <a:cubicBezTo>
                    <a:pt x="239" y="426"/>
                    <a:pt x="230" y="435"/>
                    <a:pt x="230" y="453"/>
                  </a:cubicBezTo>
                  <a:lnTo>
                    <a:pt x="230" y="470"/>
                  </a:lnTo>
                  <a:cubicBezTo>
                    <a:pt x="230" y="488"/>
                    <a:pt x="239" y="497"/>
                    <a:pt x="248" y="497"/>
                  </a:cubicBezTo>
                  <a:cubicBezTo>
                    <a:pt x="256" y="497"/>
                    <a:pt x="265" y="488"/>
                    <a:pt x="265" y="470"/>
                  </a:cubicBezTo>
                  <a:lnTo>
                    <a:pt x="265" y="453"/>
                  </a:lnTo>
                  <a:cubicBezTo>
                    <a:pt x="265" y="435"/>
                    <a:pt x="256" y="426"/>
                    <a:pt x="248" y="426"/>
                  </a:cubicBezTo>
                  <a:close/>
                  <a:moveTo>
                    <a:pt x="434" y="98"/>
                  </a:moveTo>
                  <a:lnTo>
                    <a:pt x="434" y="98"/>
                  </a:lnTo>
                  <a:cubicBezTo>
                    <a:pt x="443" y="89"/>
                    <a:pt x="443" y="72"/>
                    <a:pt x="434" y="62"/>
                  </a:cubicBezTo>
                  <a:cubicBezTo>
                    <a:pt x="425" y="53"/>
                    <a:pt x="416" y="62"/>
                    <a:pt x="399" y="72"/>
                  </a:cubicBezTo>
                  <a:cubicBezTo>
                    <a:pt x="399" y="72"/>
                    <a:pt x="390" y="80"/>
                    <a:pt x="381" y="89"/>
                  </a:cubicBezTo>
                  <a:cubicBezTo>
                    <a:pt x="372" y="98"/>
                    <a:pt x="372" y="107"/>
                    <a:pt x="381" y="116"/>
                  </a:cubicBezTo>
                  <a:cubicBezTo>
                    <a:pt x="390" y="125"/>
                    <a:pt x="408" y="125"/>
                    <a:pt x="416" y="116"/>
                  </a:cubicBezTo>
                  <a:cubicBezTo>
                    <a:pt x="416" y="107"/>
                    <a:pt x="425" y="98"/>
                    <a:pt x="434" y="98"/>
                  </a:cubicBezTo>
                  <a:close/>
                  <a:moveTo>
                    <a:pt x="80" y="391"/>
                  </a:moveTo>
                  <a:lnTo>
                    <a:pt x="80" y="391"/>
                  </a:lnTo>
                  <a:cubicBezTo>
                    <a:pt x="80" y="391"/>
                    <a:pt x="71" y="400"/>
                    <a:pt x="62" y="408"/>
                  </a:cubicBezTo>
                  <a:cubicBezTo>
                    <a:pt x="53" y="417"/>
                    <a:pt x="53" y="426"/>
                    <a:pt x="62" y="435"/>
                  </a:cubicBezTo>
                  <a:cubicBezTo>
                    <a:pt x="71" y="444"/>
                    <a:pt x="80" y="444"/>
                    <a:pt x="97" y="435"/>
                  </a:cubicBezTo>
                  <a:lnTo>
                    <a:pt x="106" y="417"/>
                  </a:lnTo>
                  <a:cubicBezTo>
                    <a:pt x="124" y="408"/>
                    <a:pt x="124" y="391"/>
                    <a:pt x="115" y="381"/>
                  </a:cubicBezTo>
                  <a:cubicBezTo>
                    <a:pt x="106" y="381"/>
                    <a:pt x="89" y="381"/>
                    <a:pt x="80" y="391"/>
                  </a:cubicBezTo>
                  <a:close/>
                  <a:moveTo>
                    <a:pt x="97" y="72"/>
                  </a:moveTo>
                  <a:lnTo>
                    <a:pt x="97" y="72"/>
                  </a:lnTo>
                  <a:cubicBezTo>
                    <a:pt x="80" y="62"/>
                    <a:pt x="71" y="53"/>
                    <a:pt x="62" y="62"/>
                  </a:cubicBezTo>
                  <a:cubicBezTo>
                    <a:pt x="53" y="72"/>
                    <a:pt x="53" y="89"/>
                    <a:pt x="62" y="98"/>
                  </a:cubicBezTo>
                  <a:cubicBezTo>
                    <a:pt x="71" y="98"/>
                    <a:pt x="80" y="107"/>
                    <a:pt x="80" y="116"/>
                  </a:cubicBezTo>
                  <a:cubicBezTo>
                    <a:pt x="89" y="125"/>
                    <a:pt x="106" y="125"/>
                    <a:pt x="115" y="116"/>
                  </a:cubicBezTo>
                  <a:cubicBezTo>
                    <a:pt x="124" y="107"/>
                    <a:pt x="124" y="98"/>
                    <a:pt x="106" y="89"/>
                  </a:cubicBezTo>
                  <a:cubicBezTo>
                    <a:pt x="106" y="80"/>
                    <a:pt x="97" y="72"/>
                    <a:pt x="97" y="72"/>
                  </a:cubicBezTo>
                  <a:close/>
                  <a:moveTo>
                    <a:pt x="381" y="417"/>
                  </a:moveTo>
                  <a:lnTo>
                    <a:pt x="381" y="417"/>
                  </a:lnTo>
                  <a:cubicBezTo>
                    <a:pt x="390" y="417"/>
                    <a:pt x="399" y="435"/>
                    <a:pt x="399" y="435"/>
                  </a:cubicBezTo>
                  <a:cubicBezTo>
                    <a:pt x="416" y="444"/>
                    <a:pt x="425" y="444"/>
                    <a:pt x="434" y="435"/>
                  </a:cubicBezTo>
                  <a:cubicBezTo>
                    <a:pt x="443" y="426"/>
                    <a:pt x="443" y="417"/>
                    <a:pt x="434" y="408"/>
                  </a:cubicBezTo>
                  <a:cubicBezTo>
                    <a:pt x="425" y="400"/>
                    <a:pt x="416" y="391"/>
                    <a:pt x="416" y="391"/>
                  </a:cubicBezTo>
                  <a:cubicBezTo>
                    <a:pt x="408" y="381"/>
                    <a:pt x="390" y="381"/>
                    <a:pt x="381" y="381"/>
                  </a:cubicBezTo>
                  <a:cubicBezTo>
                    <a:pt x="372" y="391"/>
                    <a:pt x="372" y="408"/>
                    <a:pt x="381" y="41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2" name="Freeform 109"/>
            <p:cNvSpPr>
              <a:spLocks noChangeArrowheads="1"/>
            </p:cNvSpPr>
            <p:nvPr/>
          </p:nvSpPr>
          <p:spPr bwMode="auto">
            <a:xfrm>
              <a:off x="8058941" y="5256654"/>
              <a:ext cx="261659" cy="182931"/>
            </a:xfrm>
            <a:custGeom>
              <a:avLst/>
              <a:gdLst>
                <a:gd name="T0" fmla="*/ 443 w 497"/>
                <a:gd name="T1" fmla="*/ 0 h 347"/>
                <a:gd name="T2" fmla="*/ 0 w 497"/>
                <a:gd name="T3" fmla="*/ 45 h 347"/>
                <a:gd name="T4" fmla="*/ 53 w 497"/>
                <a:gd name="T5" fmla="*/ 346 h 347"/>
                <a:gd name="T6" fmla="*/ 496 w 497"/>
                <a:gd name="T7" fmla="*/ 292 h 347"/>
                <a:gd name="T8" fmla="*/ 443 w 497"/>
                <a:gd name="T9" fmla="*/ 0 h 347"/>
                <a:gd name="T10" fmla="*/ 443 w 497"/>
                <a:gd name="T11" fmla="*/ 292 h 347"/>
                <a:gd name="T12" fmla="*/ 53 w 497"/>
                <a:gd name="T13" fmla="*/ 142 h 347"/>
                <a:gd name="T14" fmla="*/ 443 w 497"/>
                <a:gd name="T15" fmla="*/ 292 h 347"/>
                <a:gd name="T16" fmla="*/ 443 w 497"/>
                <a:gd name="T17" fmla="*/ 71 h 347"/>
                <a:gd name="T18" fmla="*/ 53 w 497"/>
                <a:gd name="T19" fmla="*/ 45 h 347"/>
                <a:gd name="T20" fmla="*/ 443 w 497"/>
                <a:gd name="T21" fmla="*/ 71 h 347"/>
                <a:gd name="T22" fmla="*/ 97 w 497"/>
                <a:gd name="T23" fmla="*/ 195 h 347"/>
                <a:gd name="T24" fmla="*/ 115 w 497"/>
                <a:gd name="T25" fmla="*/ 213 h 347"/>
                <a:gd name="T26" fmla="*/ 97 w 497"/>
                <a:gd name="T27" fmla="*/ 195 h 347"/>
                <a:gd name="T28" fmla="*/ 186 w 497"/>
                <a:gd name="T29" fmla="*/ 231 h 347"/>
                <a:gd name="T30" fmla="*/ 221 w 497"/>
                <a:gd name="T31" fmla="*/ 239 h 347"/>
                <a:gd name="T32" fmla="*/ 230 w 497"/>
                <a:gd name="T33" fmla="*/ 231 h 347"/>
                <a:gd name="T34" fmla="*/ 248 w 497"/>
                <a:gd name="T35" fmla="*/ 213 h 347"/>
                <a:gd name="T36" fmla="*/ 221 w 497"/>
                <a:gd name="T37" fmla="*/ 195 h 347"/>
                <a:gd name="T38" fmla="*/ 203 w 497"/>
                <a:gd name="T39" fmla="*/ 213 h 347"/>
                <a:gd name="T40" fmla="*/ 186 w 497"/>
                <a:gd name="T41" fmla="*/ 231 h 347"/>
                <a:gd name="T42" fmla="*/ 248 w 497"/>
                <a:gd name="T43" fmla="*/ 239 h 347"/>
                <a:gd name="T44" fmla="*/ 230 w 497"/>
                <a:gd name="T45" fmla="*/ 231 h 347"/>
                <a:gd name="T46" fmla="*/ 248 w 497"/>
                <a:gd name="T47" fmla="*/ 239 h 347"/>
                <a:gd name="T48" fmla="*/ 177 w 497"/>
                <a:gd name="T49" fmla="*/ 239 h 347"/>
                <a:gd name="T50" fmla="*/ 142 w 497"/>
                <a:gd name="T51" fmla="*/ 231 h 347"/>
                <a:gd name="T52" fmla="*/ 177 w 497"/>
                <a:gd name="T53" fmla="*/ 239 h 347"/>
                <a:gd name="T54" fmla="*/ 186 w 497"/>
                <a:gd name="T55" fmla="*/ 213 h 347"/>
                <a:gd name="T56" fmla="*/ 203 w 497"/>
                <a:gd name="T57" fmla="*/ 195 h 347"/>
                <a:gd name="T58" fmla="*/ 177 w 497"/>
                <a:gd name="T59" fmla="*/ 231 h 347"/>
                <a:gd name="T60" fmla="*/ 186 w 497"/>
                <a:gd name="T61" fmla="*/ 213 h 347"/>
                <a:gd name="T62" fmla="*/ 133 w 497"/>
                <a:gd name="T63" fmla="*/ 231 h 347"/>
                <a:gd name="T64" fmla="*/ 142 w 497"/>
                <a:gd name="T65" fmla="*/ 213 h 347"/>
                <a:gd name="T66" fmla="*/ 159 w 497"/>
                <a:gd name="T67" fmla="*/ 195 h 347"/>
                <a:gd name="T68" fmla="*/ 133 w 497"/>
                <a:gd name="T69" fmla="*/ 213 h 347"/>
                <a:gd name="T70" fmla="*/ 115 w 497"/>
                <a:gd name="T71" fmla="*/ 231 h 347"/>
                <a:gd name="T72" fmla="*/ 97 w 497"/>
                <a:gd name="T73" fmla="*/ 239 h 347"/>
                <a:gd name="T74" fmla="*/ 133 w 497"/>
                <a:gd name="T75" fmla="*/ 23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347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18"/>
                    <a:pt x="0" y="45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20"/>
                    <a:pt x="27" y="346"/>
                    <a:pt x="53" y="346"/>
                  </a:cubicBezTo>
                  <a:cubicBezTo>
                    <a:pt x="443" y="346"/>
                    <a:pt x="443" y="346"/>
                    <a:pt x="443" y="346"/>
                  </a:cubicBezTo>
                  <a:cubicBezTo>
                    <a:pt x="478" y="346"/>
                    <a:pt x="496" y="320"/>
                    <a:pt x="496" y="292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8"/>
                    <a:pt x="478" y="0"/>
                    <a:pt x="443" y="0"/>
                  </a:cubicBezTo>
                  <a:close/>
                  <a:moveTo>
                    <a:pt x="443" y="292"/>
                  </a:moveTo>
                  <a:lnTo>
                    <a:pt x="443" y="292"/>
                  </a:lnTo>
                  <a:cubicBezTo>
                    <a:pt x="53" y="292"/>
                    <a:pt x="53" y="292"/>
                    <a:pt x="53" y="29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443" y="142"/>
                    <a:pt x="443" y="142"/>
                    <a:pt x="443" y="142"/>
                  </a:cubicBezTo>
                  <a:lnTo>
                    <a:pt x="443" y="292"/>
                  </a:lnTo>
                  <a:close/>
                  <a:moveTo>
                    <a:pt x="443" y="71"/>
                  </a:moveTo>
                  <a:lnTo>
                    <a:pt x="443" y="71"/>
                  </a:lnTo>
                  <a:cubicBezTo>
                    <a:pt x="53" y="71"/>
                    <a:pt x="53" y="71"/>
                    <a:pt x="53" y="7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43" y="45"/>
                    <a:pt x="443" y="45"/>
                    <a:pt x="443" y="45"/>
                  </a:cubicBezTo>
                  <a:lnTo>
                    <a:pt x="443" y="71"/>
                  </a:lnTo>
                  <a:close/>
                  <a:moveTo>
                    <a:pt x="97" y="195"/>
                  </a:moveTo>
                  <a:lnTo>
                    <a:pt x="97" y="195"/>
                  </a:lnTo>
                  <a:cubicBezTo>
                    <a:pt x="97" y="213"/>
                    <a:pt x="97" y="213"/>
                    <a:pt x="97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195"/>
                    <a:pt x="115" y="195"/>
                    <a:pt x="115" y="195"/>
                  </a:cubicBezTo>
                  <a:lnTo>
                    <a:pt x="97" y="195"/>
                  </a:lnTo>
                  <a:close/>
                  <a:moveTo>
                    <a:pt x="186" y="231"/>
                  </a:moveTo>
                  <a:lnTo>
                    <a:pt x="186" y="231"/>
                  </a:lnTo>
                  <a:cubicBezTo>
                    <a:pt x="186" y="239"/>
                    <a:pt x="186" y="239"/>
                    <a:pt x="186" y="239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13"/>
                    <a:pt x="230" y="213"/>
                    <a:pt x="230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195"/>
                    <a:pt x="248" y="195"/>
                    <a:pt x="248" y="195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213"/>
                    <a:pt x="221" y="213"/>
                    <a:pt x="221" y="213"/>
                  </a:cubicBezTo>
                  <a:cubicBezTo>
                    <a:pt x="203" y="213"/>
                    <a:pt x="203" y="213"/>
                    <a:pt x="203" y="213"/>
                  </a:cubicBezTo>
                  <a:cubicBezTo>
                    <a:pt x="203" y="231"/>
                    <a:pt x="203" y="231"/>
                    <a:pt x="203" y="231"/>
                  </a:cubicBezTo>
                  <a:lnTo>
                    <a:pt x="186" y="231"/>
                  </a:lnTo>
                  <a:close/>
                  <a:moveTo>
                    <a:pt x="248" y="239"/>
                  </a:moveTo>
                  <a:lnTo>
                    <a:pt x="248" y="239"/>
                  </a:lnTo>
                  <a:cubicBezTo>
                    <a:pt x="248" y="231"/>
                    <a:pt x="248" y="231"/>
                    <a:pt x="248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39"/>
                    <a:pt x="230" y="239"/>
                    <a:pt x="230" y="239"/>
                  </a:cubicBezTo>
                  <a:lnTo>
                    <a:pt x="248" y="239"/>
                  </a:lnTo>
                  <a:close/>
                  <a:moveTo>
                    <a:pt x="177" y="239"/>
                  </a:moveTo>
                  <a:lnTo>
                    <a:pt x="177" y="239"/>
                  </a:lnTo>
                  <a:cubicBezTo>
                    <a:pt x="177" y="231"/>
                    <a:pt x="177" y="231"/>
                    <a:pt x="177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9"/>
                    <a:pt x="142" y="239"/>
                    <a:pt x="142" y="239"/>
                  </a:cubicBezTo>
                  <a:lnTo>
                    <a:pt x="177" y="239"/>
                  </a:lnTo>
                  <a:close/>
                  <a:moveTo>
                    <a:pt x="186" y="213"/>
                  </a:moveTo>
                  <a:lnTo>
                    <a:pt x="186" y="213"/>
                  </a:lnTo>
                  <a:cubicBezTo>
                    <a:pt x="203" y="213"/>
                    <a:pt x="203" y="213"/>
                    <a:pt x="203" y="213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77" y="231"/>
                    <a:pt x="177" y="231"/>
                    <a:pt x="177" y="231"/>
                  </a:cubicBezTo>
                  <a:cubicBezTo>
                    <a:pt x="186" y="231"/>
                    <a:pt x="186" y="231"/>
                    <a:pt x="186" y="231"/>
                  </a:cubicBezTo>
                  <a:lnTo>
                    <a:pt x="186" y="213"/>
                  </a:lnTo>
                  <a:close/>
                  <a:moveTo>
                    <a:pt x="133" y="231"/>
                  </a:moveTo>
                  <a:lnTo>
                    <a:pt x="133" y="231"/>
                  </a:lnTo>
                  <a:cubicBezTo>
                    <a:pt x="142" y="231"/>
                    <a:pt x="142" y="231"/>
                    <a:pt x="142" y="231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59" y="213"/>
                    <a:pt x="159" y="213"/>
                    <a:pt x="159" y="213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33" y="195"/>
                    <a:pt x="133" y="195"/>
                    <a:pt x="133" y="195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97" y="239"/>
                    <a:pt x="97" y="239"/>
                    <a:pt x="97" y="239"/>
                  </a:cubicBezTo>
                  <a:cubicBezTo>
                    <a:pt x="133" y="239"/>
                    <a:pt x="133" y="239"/>
                    <a:pt x="133" y="239"/>
                  </a:cubicBezTo>
                  <a:lnTo>
                    <a:pt x="133" y="23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3" name="Freeform 110"/>
            <p:cNvSpPr>
              <a:spLocks noChangeArrowheads="1"/>
            </p:cNvSpPr>
            <p:nvPr/>
          </p:nvSpPr>
          <p:spPr bwMode="auto">
            <a:xfrm>
              <a:off x="3900171" y="2121367"/>
              <a:ext cx="243134" cy="196825"/>
            </a:xfrm>
            <a:custGeom>
              <a:avLst/>
              <a:gdLst>
                <a:gd name="T0" fmla="*/ 444 w 462"/>
                <a:gd name="T1" fmla="*/ 9 h 373"/>
                <a:gd name="T2" fmla="*/ 444 w 462"/>
                <a:gd name="T3" fmla="*/ 9 h 373"/>
                <a:gd name="T4" fmla="*/ 9 w 462"/>
                <a:gd name="T5" fmla="*/ 160 h 373"/>
                <a:gd name="T6" fmla="*/ 9 w 462"/>
                <a:gd name="T7" fmla="*/ 169 h 373"/>
                <a:gd name="T8" fmla="*/ 98 w 462"/>
                <a:gd name="T9" fmla="*/ 213 h 373"/>
                <a:gd name="T10" fmla="*/ 98 w 462"/>
                <a:gd name="T11" fmla="*/ 213 h 373"/>
                <a:gd name="T12" fmla="*/ 160 w 462"/>
                <a:gd name="T13" fmla="*/ 230 h 373"/>
                <a:gd name="T14" fmla="*/ 434 w 462"/>
                <a:gd name="T15" fmla="*/ 35 h 373"/>
                <a:gd name="T16" fmla="*/ 434 w 462"/>
                <a:gd name="T17" fmla="*/ 35 h 373"/>
                <a:gd name="T18" fmla="*/ 240 w 462"/>
                <a:gd name="T19" fmla="*/ 248 h 373"/>
                <a:gd name="T20" fmla="*/ 240 w 462"/>
                <a:gd name="T21" fmla="*/ 248 h 373"/>
                <a:gd name="T22" fmla="*/ 231 w 462"/>
                <a:gd name="T23" fmla="*/ 257 h 373"/>
                <a:gd name="T24" fmla="*/ 240 w 462"/>
                <a:gd name="T25" fmla="*/ 266 h 373"/>
                <a:gd name="T26" fmla="*/ 240 w 462"/>
                <a:gd name="T27" fmla="*/ 266 h 373"/>
                <a:gd name="T28" fmla="*/ 363 w 462"/>
                <a:gd name="T29" fmla="*/ 337 h 373"/>
                <a:gd name="T30" fmla="*/ 390 w 462"/>
                <a:gd name="T31" fmla="*/ 328 h 373"/>
                <a:gd name="T32" fmla="*/ 461 w 462"/>
                <a:gd name="T33" fmla="*/ 18 h 373"/>
                <a:gd name="T34" fmla="*/ 444 w 462"/>
                <a:gd name="T35" fmla="*/ 9 h 373"/>
                <a:gd name="T36" fmla="*/ 160 w 462"/>
                <a:gd name="T37" fmla="*/ 363 h 373"/>
                <a:gd name="T38" fmla="*/ 160 w 462"/>
                <a:gd name="T39" fmla="*/ 363 h 373"/>
                <a:gd name="T40" fmla="*/ 169 w 462"/>
                <a:gd name="T41" fmla="*/ 372 h 373"/>
                <a:gd name="T42" fmla="*/ 240 w 462"/>
                <a:gd name="T43" fmla="*/ 310 h 373"/>
                <a:gd name="T44" fmla="*/ 160 w 462"/>
                <a:gd name="T45" fmla="*/ 266 h 373"/>
                <a:gd name="T46" fmla="*/ 160 w 462"/>
                <a:gd name="T47" fmla="*/ 36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lnTo>
                    <a:pt x="98" y="213"/>
                  </a:ln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lnTo>
                    <a:pt x="240" y="266"/>
                  </a:ln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4" name="Freeform 111"/>
            <p:cNvSpPr>
              <a:spLocks noChangeArrowheads="1"/>
            </p:cNvSpPr>
            <p:nvPr/>
          </p:nvSpPr>
          <p:spPr bwMode="auto">
            <a:xfrm>
              <a:off x="8616993" y="5233499"/>
              <a:ext cx="187562" cy="229242"/>
            </a:xfrm>
            <a:custGeom>
              <a:avLst/>
              <a:gdLst>
                <a:gd name="T0" fmla="*/ 346 w 355"/>
                <a:gd name="T1" fmla="*/ 283 h 435"/>
                <a:gd name="T2" fmla="*/ 346 w 355"/>
                <a:gd name="T3" fmla="*/ 283 h 435"/>
                <a:gd name="T4" fmla="*/ 178 w 355"/>
                <a:gd name="T5" fmla="*/ 345 h 435"/>
                <a:gd name="T6" fmla="*/ 9 w 355"/>
                <a:gd name="T7" fmla="*/ 283 h 435"/>
                <a:gd name="T8" fmla="*/ 0 w 355"/>
                <a:gd name="T9" fmla="*/ 283 h 435"/>
                <a:gd name="T10" fmla="*/ 0 w 355"/>
                <a:gd name="T11" fmla="*/ 336 h 435"/>
                <a:gd name="T12" fmla="*/ 178 w 355"/>
                <a:gd name="T13" fmla="*/ 434 h 435"/>
                <a:gd name="T14" fmla="*/ 354 w 355"/>
                <a:gd name="T15" fmla="*/ 336 h 435"/>
                <a:gd name="T16" fmla="*/ 354 w 355"/>
                <a:gd name="T17" fmla="*/ 283 h 435"/>
                <a:gd name="T18" fmla="*/ 346 w 355"/>
                <a:gd name="T19" fmla="*/ 283 h 435"/>
                <a:gd name="T20" fmla="*/ 346 w 355"/>
                <a:gd name="T21" fmla="*/ 160 h 435"/>
                <a:gd name="T22" fmla="*/ 346 w 355"/>
                <a:gd name="T23" fmla="*/ 160 h 435"/>
                <a:gd name="T24" fmla="*/ 178 w 355"/>
                <a:gd name="T25" fmla="*/ 213 h 435"/>
                <a:gd name="T26" fmla="*/ 9 w 355"/>
                <a:gd name="T27" fmla="*/ 160 h 435"/>
                <a:gd name="T28" fmla="*/ 0 w 355"/>
                <a:gd name="T29" fmla="*/ 160 h 435"/>
                <a:gd name="T30" fmla="*/ 0 w 355"/>
                <a:gd name="T31" fmla="*/ 222 h 435"/>
                <a:gd name="T32" fmla="*/ 178 w 355"/>
                <a:gd name="T33" fmla="*/ 292 h 435"/>
                <a:gd name="T34" fmla="*/ 354 w 355"/>
                <a:gd name="T35" fmla="*/ 222 h 435"/>
                <a:gd name="T36" fmla="*/ 354 w 355"/>
                <a:gd name="T37" fmla="*/ 160 h 435"/>
                <a:gd name="T38" fmla="*/ 346 w 355"/>
                <a:gd name="T39" fmla="*/ 160 h 435"/>
                <a:gd name="T40" fmla="*/ 178 w 355"/>
                <a:gd name="T41" fmla="*/ 0 h 435"/>
                <a:gd name="T42" fmla="*/ 178 w 355"/>
                <a:gd name="T43" fmla="*/ 0 h 435"/>
                <a:gd name="T44" fmla="*/ 0 w 355"/>
                <a:gd name="T45" fmla="*/ 62 h 435"/>
                <a:gd name="T46" fmla="*/ 0 w 355"/>
                <a:gd name="T47" fmla="*/ 97 h 435"/>
                <a:gd name="T48" fmla="*/ 178 w 355"/>
                <a:gd name="T49" fmla="*/ 160 h 435"/>
                <a:gd name="T50" fmla="*/ 354 w 355"/>
                <a:gd name="T51" fmla="*/ 97 h 435"/>
                <a:gd name="T52" fmla="*/ 354 w 355"/>
                <a:gd name="T53" fmla="*/ 62 h 435"/>
                <a:gd name="T54" fmla="*/ 178 w 355"/>
                <a:gd name="T5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5" name="Freeform 112"/>
            <p:cNvSpPr>
              <a:spLocks noChangeArrowheads="1"/>
            </p:cNvSpPr>
            <p:nvPr/>
          </p:nvSpPr>
          <p:spPr bwMode="auto">
            <a:xfrm>
              <a:off x="1313674" y="4186860"/>
              <a:ext cx="203770" cy="233874"/>
            </a:xfrm>
            <a:custGeom>
              <a:avLst/>
              <a:gdLst>
                <a:gd name="T0" fmla="*/ 345 w 390"/>
                <a:gd name="T1" fmla="*/ 0 h 444"/>
                <a:gd name="T2" fmla="*/ 0 w 390"/>
                <a:gd name="T3" fmla="*/ 53 h 444"/>
                <a:gd name="T4" fmla="*/ 44 w 390"/>
                <a:gd name="T5" fmla="*/ 443 h 444"/>
                <a:gd name="T6" fmla="*/ 389 w 390"/>
                <a:gd name="T7" fmla="*/ 399 h 444"/>
                <a:gd name="T8" fmla="*/ 345 w 390"/>
                <a:gd name="T9" fmla="*/ 0 h 444"/>
                <a:gd name="T10" fmla="*/ 345 w 390"/>
                <a:gd name="T11" fmla="*/ 399 h 444"/>
                <a:gd name="T12" fmla="*/ 44 w 390"/>
                <a:gd name="T13" fmla="*/ 53 h 444"/>
                <a:gd name="T14" fmla="*/ 345 w 390"/>
                <a:gd name="T15" fmla="*/ 399 h 444"/>
                <a:gd name="T16" fmla="*/ 221 w 390"/>
                <a:gd name="T17" fmla="*/ 275 h 444"/>
                <a:gd name="T18" fmla="*/ 97 w 390"/>
                <a:gd name="T19" fmla="*/ 302 h 444"/>
                <a:gd name="T20" fmla="*/ 221 w 390"/>
                <a:gd name="T21" fmla="*/ 275 h 444"/>
                <a:gd name="T22" fmla="*/ 292 w 390"/>
                <a:gd name="T23" fmla="*/ 177 h 444"/>
                <a:gd name="T24" fmla="*/ 195 w 390"/>
                <a:gd name="T25" fmla="*/ 196 h 444"/>
                <a:gd name="T26" fmla="*/ 292 w 390"/>
                <a:gd name="T27" fmla="*/ 177 h 444"/>
                <a:gd name="T28" fmla="*/ 195 w 390"/>
                <a:gd name="T29" fmla="*/ 151 h 444"/>
                <a:gd name="T30" fmla="*/ 292 w 390"/>
                <a:gd name="T31" fmla="*/ 98 h 444"/>
                <a:gd name="T32" fmla="*/ 195 w 390"/>
                <a:gd name="T33" fmla="*/ 151 h 444"/>
                <a:gd name="T34" fmla="*/ 168 w 390"/>
                <a:gd name="T35" fmla="*/ 98 h 444"/>
                <a:gd name="T36" fmla="*/ 97 w 390"/>
                <a:gd name="T37" fmla="*/ 196 h 444"/>
                <a:gd name="T38" fmla="*/ 168 w 390"/>
                <a:gd name="T39" fmla="*/ 98 h 444"/>
                <a:gd name="T40" fmla="*/ 141 w 390"/>
                <a:gd name="T41" fmla="*/ 222 h 444"/>
                <a:gd name="T42" fmla="*/ 97 w 390"/>
                <a:gd name="T43" fmla="*/ 249 h 444"/>
                <a:gd name="T44" fmla="*/ 141 w 390"/>
                <a:gd name="T45" fmla="*/ 222 h 444"/>
                <a:gd name="T46" fmla="*/ 168 w 390"/>
                <a:gd name="T47" fmla="*/ 249 h 444"/>
                <a:gd name="T48" fmla="*/ 292 w 390"/>
                <a:gd name="T49" fmla="*/ 222 h 444"/>
                <a:gd name="T50" fmla="*/ 168 w 390"/>
                <a:gd name="T51" fmla="*/ 249 h 444"/>
                <a:gd name="T52" fmla="*/ 292 w 390"/>
                <a:gd name="T53" fmla="*/ 319 h 444"/>
                <a:gd name="T54" fmla="*/ 97 w 390"/>
                <a:gd name="T55" fmla="*/ 346 h 444"/>
                <a:gd name="T56" fmla="*/ 292 w 390"/>
                <a:gd name="T57" fmla="*/ 319 h 444"/>
                <a:gd name="T58" fmla="*/ 248 w 390"/>
                <a:gd name="T59" fmla="*/ 302 h 444"/>
                <a:gd name="T60" fmla="*/ 292 w 390"/>
                <a:gd name="T61" fmla="*/ 275 h 444"/>
                <a:gd name="T62" fmla="*/ 248 w 390"/>
                <a:gd name="T63" fmla="*/ 30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444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27"/>
                    <a:pt x="0" y="5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7" y="443"/>
                    <a:pt x="44" y="443"/>
                  </a:cubicBezTo>
                  <a:cubicBezTo>
                    <a:pt x="345" y="443"/>
                    <a:pt x="345" y="443"/>
                    <a:pt x="345" y="443"/>
                  </a:cubicBezTo>
                  <a:cubicBezTo>
                    <a:pt x="372" y="443"/>
                    <a:pt x="389" y="425"/>
                    <a:pt x="389" y="399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89" y="27"/>
                    <a:pt x="372" y="0"/>
                    <a:pt x="345" y="0"/>
                  </a:cubicBezTo>
                  <a:close/>
                  <a:moveTo>
                    <a:pt x="345" y="399"/>
                  </a:moveTo>
                  <a:lnTo>
                    <a:pt x="345" y="399"/>
                  </a:lnTo>
                  <a:cubicBezTo>
                    <a:pt x="44" y="399"/>
                    <a:pt x="44" y="399"/>
                    <a:pt x="44" y="399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345" y="53"/>
                    <a:pt x="345" y="53"/>
                    <a:pt x="345" y="53"/>
                  </a:cubicBezTo>
                  <a:lnTo>
                    <a:pt x="345" y="399"/>
                  </a:lnTo>
                  <a:close/>
                  <a:moveTo>
                    <a:pt x="221" y="275"/>
                  </a:moveTo>
                  <a:lnTo>
                    <a:pt x="221" y="275"/>
                  </a:lnTo>
                  <a:cubicBezTo>
                    <a:pt x="97" y="275"/>
                    <a:pt x="97" y="275"/>
                    <a:pt x="97" y="275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221" y="302"/>
                    <a:pt x="221" y="302"/>
                    <a:pt x="221" y="302"/>
                  </a:cubicBezTo>
                  <a:lnTo>
                    <a:pt x="221" y="275"/>
                  </a:lnTo>
                  <a:close/>
                  <a:moveTo>
                    <a:pt x="292" y="177"/>
                  </a:moveTo>
                  <a:lnTo>
                    <a:pt x="292" y="177"/>
                  </a:lnTo>
                  <a:cubicBezTo>
                    <a:pt x="195" y="177"/>
                    <a:pt x="195" y="177"/>
                    <a:pt x="195" y="177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292" y="196"/>
                    <a:pt x="292" y="196"/>
                    <a:pt x="292" y="196"/>
                  </a:cubicBezTo>
                  <a:lnTo>
                    <a:pt x="292" y="177"/>
                  </a:lnTo>
                  <a:close/>
                  <a:moveTo>
                    <a:pt x="195" y="151"/>
                  </a:moveTo>
                  <a:lnTo>
                    <a:pt x="195" y="151"/>
                  </a:lnTo>
                  <a:cubicBezTo>
                    <a:pt x="292" y="151"/>
                    <a:pt x="292" y="151"/>
                    <a:pt x="292" y="151"/>
                  </a:cubicBezTo>
                  <a:cubicBezTo>
                    <a:pt x="292" y="98"/>
                    <a:pt x="292" y="98"/>
                    <a:pt x="292" y="98"/>
                  </a:cubicBezTo>
                  <a:cubicBezTo>
                    <a:pt x="195" y="98"/>
                    <a:pt x="195" y="98"/>
                    <a:pt x="195" y="98"/>
                  </a:cubicBezTo>
                  <a:lnTo>
                    <a:pt x="195" y="151"/>
                  </a:lnTo>
                  <a:close/>
                  <a:moveTo>
                    <a:pt x="168" y="98"/>
                  </a:moveTo>
                  <a:lnTo>
                    <a:pt x="168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68" y="196"/>
                    <a:pt x="168" y="196"/>
                    <a:pt x="168" y="196"/>
                  </a:cubicBezTo>
                  <a:lnTo>
                    <a:pt x="168" y="98"/>
                  </a:ln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97" y="222"/>
                    <a:pt x="97" y="222"/>
                    <a:pt x="97" y="222"/>
                  </a:cubicBezTo>
                  <a:cubicBezTo>
                    <a:pt x="97" y="249"/>
                    <a:pt x="97" y="249"/>
                    <a:pt x="97" y="249"/>
                  </a:cubicBezTo>
                  <a:cubicBezTo>
                    <a:pt x="141" y="249"/>
                    <a:pt x="141" y="249"/>
                    <a:pt x="141" y="249"/>
                  </a:cubicBezTo>
                  <a:lnTo>
                    <a:pt x="141" y="222"/>
                  </a:lnTo>
                  <a:close/>
                  <a:moveTo>
                    <a:pt x="168" y="249"/>
                  </a:moveTo>
                  <a:lnTo>
                    <a:pt x="168" y="249"/>
                  </a:lnTo>
                  <a:cubicBezTo>
                    <a:pt x="292" y="249"/>
                    <a:pt x="292" y="249"/>
                    <a:pt x="292" y="249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168" y="222"/>
                    <a:pt x="168" y="222"/>
                    <a:pt x="168" y="222"/>
                  </a:cubicBezTo>
                  <a:lnTo>
                    <a:pt x="168" y="249"/>
                  </a:lnTo>
                  <a:close/>
                  <a:moveTo>
                    <a:pt x="292" y="319"/>
                  </a:moveTo>
                  <a:lnTo>
                    <a:pt x="292" y="319"/>
                  </a:lnTo>
                  <a:cubicBezTo>
                    <a:pt x="97" y="319"/>
                    <a:pt x="97" y="319"/>
                    <a:pt x="97" y="319"/>
                  </a:cubicBezTo>
                  <a:cubicBezTo>
                    <a:pt x="97" y="346"/>
                    <a:pt x="97" y="346"/>
                    <a:pt x="97" y="346"/>
                  </a:cubicBezTo>
                  <a:cubicBezTo>
                    <a:pt x="292" y="346"/>
                    <a:pt x="292" y="346"/>
                    <a:pt x="292" y="346"/>
                  </a:cubicBezTo>
                  <a:lnTo>
                    <a:pt x="292" y="319"/>
                  </a:lnTo>
                  <a:close/>
                  <a:moveTo>
                    <a:pt x="248" y="302"/>
                  </a:moveTo>
                  <a:lnTo>
                    <a:pt x="248" y="302"/>
                  </a:lnTo>
                  <a:cubicBezTo>
                    <a:pt x="292" y="302"/>
                    <a:pt x="292" y="302"/>
                    <a:pt x="292" y="302"/>
                  </a:cubicBezTo>
                  <a:cubicBezTo>
                    <a:pt x="292" y="275"/>
                    <a:pt x="292" y="275"/>
                    <a:pt x="292" y="275"/>
                  </a:cubicBezTo>
                  <a:cubicBezTo>
                    <a:pt x="248" y="275"/>
                    <a:pt x="248" y="275"/>
                    <a:pt x="248" y="275"/>
                  </a:cubicBezTo>
                  <a:lnTo>
                    <a:pt x="248" y="3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6" name="Freeform 114"/>
            <p:cNvSpPr>
              <a:spLocks noChangeArrowheads="1"/>
            </p:cNvSpPr>
            <p:nvPr/>
          </p:nvSpPr>
          <p:spPr bwMode="auto">
            <a:xfrm>
              <a:off x="7547198" y="3656595"/>
              <a:ext cx="243136" cy="257028"/>
            </a:xfrm>
            <a:custGeom>
              <a:avLst/>
              <a:gdLst>
                <a:gd name="T0" fmla="*/ 443 w 462"/>
                <a:gd name="T1" fmla="*/ 301 h 488"/>
                <a:gd name="T2" fmla="*/ 443 w 462"/>
                <a:gd name="T3" fmla="*/ 301 h 488"/>
                <a:gd name="T4" fmla="*/ 408 w 462"/>
                <a:gd name="T5" fmla="*/ 266 h 488"/>
                <a:gd name="T6" fmla="*/ 408 w 462"/>
                <a:gd name="T7" fmla="*/ 221 h 488"/>
                <a:gd name="T8" fmla="*/ 443 w 462"/>
                <a:gd name="T9" fmla="*/ 186 h 488"/>
                <a:gd name="T10" fmla="*/ 443 w 462"/>
                <a:gd name="T11" fmla="*/ 160 h 488"/>
                <a:gd name="T12" fmla="*/ 381 w 462"/>
                <a:gd name="T13" fmla="*/ 151 h 488"/>
                <a:gd name="T14" fmla="*/ 364 w 462"/>
                <a:gd name="T15" fmla="*/ 124 h 488"/>
                <a:gd name="T16" fmla="*/ 390 w 462"/>
                <a:gd name="T17" fmla="*/ 36 h 488"/>
                <a:gd name="T18" fmla="*/ 381 w 462"/>
                <a:gd name="T19" fmla="*/ 27 h 488"/>
                <a:gd name="T20" fmla="*/ 311 w 462"/>
                <a:gd name="T21" fmla="*/ 71 h 488"/>
                <a:gd name="T22" fmla="*/ 267 w 462"/>
                <a:gd name="T23" fmla="*/ 53 h 488"/>
                <a:gd name="T24" fmla="*/ 248 w 462"/>
                <a:gd name="T25" fmla="*/ 17 h 488"/>
                <a:gd name="T26" fmla="*/ 213 w 462"/>
                <a:gd name="T27" fmla="*/ 17 h 488"/>
                <a:gd name="T28" fmla="*/ 195 w 462"/>
                <a:gd name="T29" fmla="*/ 53 h 488"/>
                <a:gd name="T30" fmla="*/ 151 w 462"/>
                <a:gd name="T31" fmla="*/ 71 h 488"/>
                <a:gd name="T32" fmla="*/ 116 w 462"/>
                <a:gd name="T33" fmla="*/ 53 h 488"/>
                <a:gd name="T34" fmla="*/ 89 w 462"/>
                <a:gd name="T35" fmla="*/ 71 h 488"/>
                <a:gd name="T36" fmla="*/ 89 w 462"/>
                <a:gd name="T37" fmla="*/ 106 h 488"/>
                <a:gd name="T38" fmla="*/ 63 w 462"/>
                <a:gd name="T39" fmla="*/ 142 h 488"/>
                <a:gd name="T40" fmla="*/ 18 w 462"/>
                <a:gd name="T41" fmla="*/ 160 h 488"/>
                <a:gd name="T42" fmla="*/ 18 w 462"/>
                <a:gd name="T43" fmla="*/ 186 h 488"/>
                <a:gd name="T44" fmla="*/ 63 w 462"/>
                <a:gd name="T45" fmla="*/ 221 h 488"/>
                <a:gd name="T46" fmla="*/ 63 w 462"/>
                <a:gd name="T47" fmla="*/ 266 h 488"/>
                <a:gd name="T48" fmla="*/ 18 w 462"/>
                <a:gd name="T49" fmla="*/ 301 h 488"/>
                <a:gd name="T50" fmla="*/ 27 w 462"/>
                <a:gd name="T51" fmla="*/ 319 h 488"/>
                <a:gd name="T52" fmla="*/ 71 w 462"/>
                <a:gd name="T53" fmla="*/ 328 h 488"/>
                <a:gd name="T54" fmla="*/ 98 w 462"/>
                <a:gd name="T55" fmla="*/ 364 h 488"/>
                <a:gd name="T56" fmla="*/ 71 w 462"/>
                <a:gd name="T57" fmla="*/ 443 h 488"/>
                <a:gd name="T58" fmla="*/ 89 w 462"/>
                <a:gd name="T59" fmla="*/ 461 h 488"/>
                <a:gd name="T60" fmla="*/ 142 w 462"/>
                <a:gd name="T61" fmla="*/ 425 h 488"/>
                <a:gd name="T62" fmla="*/ 186 w 462"/>
                <a:gd name="T63" fmla="*/ 434 h 488"/>
                <a:gd name="T64" fmla="*/ 213 w 462"/>
                <a:gd name="T65" fmla="*/ 470 h 488"/>
                <a:gd name="T66" fmla="*/ 248 w 462"/>
                <a:gd name="T67" fmla="*/ 470 h 488"/>
                <a:gd name="T68" fmla="*/ 267 w 462"/>
                <a:gd name="T69" fmla="*/ 425 h 488"/>
                <a:gd name="T70" fmla="*/ 311 w 462"/>
                <a:gd name="T71" fmla="*/ 408 h 488"/>
                <a:gd name="T72" fmla="*/ 355 w 462"/>
                <a:gd name="T73" fmla="*/ 434 h 488"/>
                <a:gd name="T74" fmla="*/ 373 w 462"/>
                <a:gd name="T75" fmla="*/ 417 h 488"/>
                <a:gd name="T76" fmla="*/ 373 w 462"/>
                <a:gd name="T77" fmla="*/ 372 h 488"/>
                <a:gd name="T78" fmla="*/ 399 w 462"/>
                <a:gd name="T79" fmla="*/ 337 h 488"/>
                <a:gd name="T80" fmla="*/ 443 w 462"/>
                <a:gd name="T81" fmla="*/ 328 h 488"/>
                <a:gd name="T82" fmla="*/ 443 w 462"/>
                <a:gd name="T83" fmla="*/ 301 h 488"/>
                <a:gd name="T84" fmla="*/ 257 w 462"/>
                <a:gd name="T85" fmla="*/ 346 h 488"/>
                <a:gd name="T86" fmla="*/ 257 w 462"/>
                <a:gd name="T87" fmla="*/ 346 h 488"/>
                <a:gd name="T88" fmla="*/ 204 w 462"/>
                <a:gd name="T89" fmla="*/ 346 h 488"/>
                <a:gd name="T90" fmla="*/ 204 w 462"/>
                <a:gd name="T91" fmla="*/ 292 h 488"/>
                <a:gd name="T92" fmla="*/ 257 w 462"/>
                <a:gd name="T93" fmla="*/ 292 h 488"/>
                <a:gd name="T94" fmla="*/ 257 w 462"/>
                <a:gd name="T95" fmla="*/ 346 h 488"/>
                <a:gd name="T96" fmla="*/ 257 w 462"/>
                <a:gd name="T97" fmla="*/ 266 h 488"/>
                <a:gd name="T98" fmla="*/ 257 w 462"/>
                <a:gd name="T99" fmla="*/ 266 h 488"/>
                <a:gd name="T100" fmla="*/ 204 w 462"/>
                <a:gd name="T101" fmla="*/ 266 h 488"/>
                <a:gd name="T102" fmla="*/ 204 w 462"/>
                <a:gd name="T103" fmla="*/ 133 h 488"/>
                <a:gd name="T104" fmla="*/ 257 w 462"/>
                <a:gd name="T105" fmla="*/ 133 h 488"/>
                <a:gd name="T106" fmla="*/ 257 w 462"/>
                <a:gd name="T107" fmla="*/ 26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2" h="488">
                  <a:moveTo>
                    <a:pt x="443" y="301"/>
                  </a:moveTo>
                  <a:lnTo>
                    <a:pt x="443" y="301"/>
                  </a:lnTo>
                  <a:cubicBezTo>
                    <a:pt x="408" y="266"/>
                    <a:pt x="408" y="266"/>
                    <a:pt x="408" y="266"/>
                  </a:cubicBezTo>
                  <a:cubicBezTo>
                    <a:pt x="390" y="248"/>
                    <a:pt x="390" y="230"/>
                    <a:pt x="408" y="221"/>
                  </a:cubicBezTo>
                  <a:cubicBezTo>
                    <a:pt x="443" y="186"/>
                    <a:pt x="443" y="186"/>
                    <a:pt x="443" y="186"/>
                  </a:cubicBezTo>
                  <a:cubicBezTo>
                    <a:pt x="461" y="168"/>
                    <a:pt x="452" y="160"/>
                    <a:pt x="443" y="160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64" y="151"/>
                    <a:pt x="355" y="142"/>
                    <a:pt x="364" y="124"/>
                  </a:cubicBezTo>
                  <a:cubicBezTo>
                    <a:pt x="390" y="36"/>
                    <a:pt x="390" y="36"/>
                    <a:pt x="390" y="36"/>
                  </a:cubicBezTo>
                  <a:cubicBezTo>
                    <a:pt x="399" y="27"/>
                    <a:pt x="390" y="17"/>
                    <a:pt x="381" y="27"/>
                  </a:cubicBezTo>
                  <a:cubicBezTo>
                    <a:pt x="311" y="71"/>
                    <a:pt x="311" y="71"/>
                    <a:pt x="311" y="71"/>
                  </a:cubicBezTo>
                  <a:cubicBezTo>
                    <a:pt x="292" y="80"/>
                    <a:pt x="275" y="71"/>
                    <a:pt x="267" y="53"/>
                  </a:cubicBezTo>
                  <a:cubicBezTo>
                    <a:pt x="248" y="17"/>
                    <a:pt x="248" y="17"/>
                    <a:pt x="248" y="17"/>
                  </a:cubicBezTo>
                  <a:cubicBezTo>
                    <a:pt x="239" y="0"/>
                    <a:pt x="222" y="0"/>
                    <a:pt x="213" y="17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86" y="71"/>
                    <a:pt x="169" y="71"/>
                    <a:pt x="151" y="71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98" y="45"/>
                    <a:pt x="80" y="53"/>
                    <a:pt x="89" y="71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9" y="124"/>
                    <a:pt x="80" y="142"/>
                    <a:pt x="63" y="142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9" y="160"/>
                    <a:pt x="0" y="168"/>
                    <a:pt x="18" y="186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71" y="230"/>
                    <a:pt x="71" y="248"/>
                    <a:pt x="63" y="266"/>
                  </a:cubicBezTo>
                  <a:cubicBezTo>
                    <a:pt x="18" y="301"/>
                    <a:pt x="18" y="301"/>
                    <a:pt x="18" y="301"/>
                  </a:cubicBezTo>
                  <a:cubicBezTo>
                    <a:pt x="0" y="311"/>
                    <a:pt x="9" y="319"/>
                    <a:pt x="27" y="319"/>
                  </a:cubicBezTo>
                  <a:cubicBezTo>
                    <a:pt x="71" y="328"/>
                    <a:pt x="71" y="328"/>
                    <a:pt x="71" y="328"/>
                  </a:cubicBezTo>
                  <a:cubicBezTo>
                    <a:pt x="89" y="328"/>
                    <a:pt x="98" y="346"/>
                    <a:pt x="98" y="364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63" y="461"/>
                    <a:pt x="71" y="461"/>
                    <a:pt x="89" y="461"/>
                  </a:cubicBezTo>
                  <a:cubicBezTo>
                    <a:pt x="142" y="425"/>
                    <a:pt x="142" y="425"/>
                    <a:pt x="142" y="425"/>
                  </a:cubicBezTo>
                  <a:cubicBezTo>
                    <a:pt x="160" y="417"/>
                    <a:pt x="177" y="417"/>
                    <a:pt x="186" y="434"/>
                  </a:cubicBezTo>
                  <a:cubicBezTo>
                    <a:pt x="213" y="470"/>
                    <a:pt x="213" y="470"/>
                    <a:pt x="213" y="470"/>
                  </a:cubicBezTo>
                  <a:cubicBezTo>
                    <a:pt x="222" y="487"/>
                    <a:pt x="239" y="478"/>
                    <a:pt x="248" y="470"/>
                  </a:cubicBezTo>
                  <a:cubicBezTo>
                    <a:pt x="267" y="425"/>
                    <a:pt x="267" y="425"/>
                    <a:pt x="267" y="425"/>
                  </a:cubicBezTo>
                  <a:cubicBezTo>
                    <a:pt x="275" y="408"/>
                    <a:pt x="292" y="408"/>
                    <a:pt x="311" y="408"/>
                  </a:cubicBezTo>
                  <a:cubicBezTo>
                    <a:pt x="355" y="434"/>
                    <a:pt x="355" y="434"/>
                    <a:pt x="355" y="434"/>
                  </a:cubicBezTo>
                  <a:cubicBezTo>
                    <a:pt x="364" y="443"/>
                    <a:pt x="381" y="434"/>
                    <a:pt x="373" y="417"/>
                  </a:cubicBezTo>
                  <a:cubicBezTo>
                    <a:pt x="373" y="372"/>
                    <a:pt x="373" y="372"/>
                    <a:pt x="373" y="372"/>
                  </a:cubicBezTo>
                  <a:cubicBezTo>
                    <a:pt x="373" y="364"/>
                    <a:pt x="390" y="346"/>
                    <a:pt x="399" y="337"/>
                  </a:cubicBezTo>
                  <a:cubicBezTo>
                    <a:pt x="443" y="328"/>
                    <a:pt x="443" y="328"/>
                    <a:pt x="443" y="328"/>
                  </a:cubicBezTo>
                  <a:cubicBezTo>
                    <a:pt x="452" y="319"/>
                    <a:pt x="461" y="311"/>
                    <a:pt x="443" y="301"/>
                  </a:cubicBezTo>
                  <a:close/>
                  <a:moveTo>
                    <a:pt x="257" y="346"/>
                  </a:moveTo>
                  <a:lnTo>
                    <a:pt x="257" y="346"/>
                  </a:lnTo>
                  <a:cubicBezTo>
                    <a:pt x="204" y="346"/>
                    <a:pt x="204" y="346"/>
                    <a:pt x="204" y="346"/>
                  </a:cubicBezTo>
                  <a:cubicBezTo>
                    <a:pt x="204" y="292"/>
                    <a:pt x="204" y="292"/>
                    <a:pt x="204" y="292"/>
                  </a:cubicBezTo>
                  <a:cubicBezTo>
                    <a:pt x="257" y="292"/>
                    <a:pt x="257" y="292"/>
                    <a:pt x="257" y="292"/>
                  </a:cubicBezTo>
                  <a:lnTo>
                    <a:pt x="257" y="346"/>
                  </a:lnTo>
                  <a:close/>
                  <a:moveTo>
                    <a:pt x="257" y="266"/>
                  </a:moveTo>
                  <a:lnTo>
                    <a:pt x="257" y="266"/>
                  </a:lnTo>
                  <a:cubicBezTo>
                    <a:pt x="204" y="266"/>
                    <a:pt x="204" y="266"/>
                    <a:pt x="204" y="266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57" y="133"/>
                    <a:pt x="257" y="133"/>
                    <a:pt x="257" y="133"/>
                  </a:cubicBezTo>
                  <a:lnTo>
                    <a:pt x="257" y="26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7" name="Freeform 115"/>
            <p:cNvSpPr>
              <a:spLocks noChangeArrowheads="1"/>
            </p:cNvSpPr>
            <p:nvPr/>
          </p:nvSpPr>
          <p:spPr bwMode="auto">
            <a:xfrm>
              <a:off x="2876688" y="4693971"/>
              <a:ext cx="210716" cy="261659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8" name="Freeform 116"/>
            <p:cNvSpPr>
              <a:spLocks noChangeArrowheads="1"/>
            </p:cNvSpPr>
            <p:nvPr/>
          </p:nvSpPr>
          <p:spPr bwMode="auto">
            <a:xfrm>
              <a:off x="4425805" y="3661225"/>
              <a:ext cx="233874" cy="243134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9" name="Freeform 117"/>
            <p:cNvSpPr>
              <a:spLocks noChangeArrowheads="1"/>
            </p:cNvSpPr>
            <p:nvPr/>
          </p:nvSpPr>
          <p:spPr bwMode="auto">
            <a:xfrm>
              <a:off x="3900171" y="4712496"/>
              <a:ext cx="243134" cy="224610"/>
            </a:xfrm>
            <a:custGeom>
              <a:avLst/>
              <a:gdLst>
                <a:gd name="T0" fmla="*/ 266 w 462"/>
                <a:gd name="T1" fmla="*/ 0 h 427"/>
                <a:gd name="T2" fmla="*/ 266 w 462"/>
                <a:gd name="T3" fmla="*/ 0 h 427"/>
                <a:gd name="T4" fmla="*/ 266 w 462"/>
                <a:gd name="T5" fmla="*/ 0 h 427"/>
                <a:gd name="T6" fmla="*/ 71 w 462"/>
                <a:gd name="T7" fmla="*/ 80 h 427"/>
                <a:gd name="T8" fmla="*/ 80 w 462"/>
                <a:gd name="T9" fmla="*/ 143 h 427"/>
                <a:gd name="T10" fmla="*/ 0 w 462"/>
                <a:gd name="T11" fmla="*/ 240 h 427"/>
                <a:gd name="T12" fmla="*/ 115 w 462"/>
                <a:gd name="T13" fmla="*/ 319 h 427"/>
                <a:gd name="T14" fmla="*/ 231 w 462"/>
                <a:gd name="T15" fmla="*/ 266 h 427"/>
                <a:gd name="T16" fmla="*/ 231 w 462"/>
                <a:gd name="T17" fmla="*/ 249 h 427"/>
                <a:gd name="T18" fmla="*/ 266 w 462"/>
                <a:gd name="T19" fmla="*/ 213 h 427"/>
                <a:gd name="T20" fmla="*/ 302 w 462"/>
                <a:gd name="T21" fmla="*/ 249 h 427"/>
                <a:gd name="T22" fmla="*/ 266 w 462"/>
                <a:gd name="T23" fmla="*/ 284 h 427"/>
                <a:gd name="T24" fmla="*/ 115 w 462"/>
                <a:gd name="T25" fmla="*/ 355 h 427"/>
                <a:gd name="T26" fmla="*/ 115 w 462"/>
                <a:gd name="T27" fmla="*/ 372 h 427"/>
                <a:gd name="T28" fmla="*/ 266 w 462"/>
                <a:gd name="T29" fmla="*/ 426 h 427"/>
                <a:gd name="T30" fmla="*/ 266 w 462"/>
                <a:gd name="T31" fmla="*/ 426 h 427"/>
                <a:gd name="T32" fmla="*/ 408 w 462"/>
                <a:gd name="T33" fmla="*/ 372 h 427"/>
                <a:gd name="T34" fmla="*/ 453 w 462"/>
                <a:gd name="T35" fmla="*/ 80 h 427"/>
                <a:gd name="T36" fmla="*/ 266 w 462"/>
                <a:gd name="T37" fmla="*/ 0 h 427"/>
                <a:gd name="T38" fmla="*/ 36 w 462"/>
                <a:gd name="T39" fmla="*/ 231 h 427"/>
                <a:gd name="T40" fmla="*/ 36 w 462"/>
                <a:gd name="T41" fmla="*/ 231 h 427"/>
                <a:gd name="T42" fmla="*/ 89 w 462"/>
                <a:gd name="T43" fmla="*/ 178 h 427"/>
                <a:gd name="T44" fmla="*/ 106 w 462"/>
                <a:gd name="T45" fmla="*/ 284 h 427"/>
                <a:gd name="T46" fmla="*/ 36 w 462"/>
                <a:gd name="T47" fmla="*/ 231 h 427"/>
                <a:gd name="T48" fmla="*/ 266 w 462"/>
                <a:gd name="T49" fmla="*/ 133 h 427"/>
                <a:gd name="T50" fmla="*/ 266 w 462"/>
                <a:gd name="T51" fmla="*/ 133 h 427"/>
                <a:gd name="T52" fmla="*/ 106 w 462"/>
                <a:gd name="T53" fmla="*/ 80 h 427"/>
                <a:gd name="T54" fmla="*/ 266 w 462"/>
                <a:gd name="T55" fmla="*/ 36 h 427"/>
                <a:gd name="T56" fmla="*/ 416 w 462"/>
                <a:gd name="T57" fmla="*/ 80 h 427"/>
                <a:gd name="T58" fmla="*/ 266 w 462"/>
                <a:gd name="T59" fmla="*/ 13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2" h="427">
                  <a:moveTo>
                    <a:pt x="266" y="0"/>
                  </a:moveTo>
                  <a:lnTo>
                    <a:pt x="266" y="0"/>
                  </a:lnTo>
                  <a:lnTo>
                    <a:pt x="266" y="0"/>
                  </a:lnTo>
                  <a:cubicBezTo>
                    <a:pt x="142" y="0"/>
                    <a:pt x="62" y="45"/>
                    <a:pt x="71" y="80"/>
                  </a:cubicBezTo>
                  <a:cubicBezTo>
                    <a:pt x="71" y="89"/>
                    <a:pt x="71" y="116"/>
                    <a:pt x="80" y="143"/>
                  </a:cubicBezTo>
                  <a:cubicBezTo>
                    <a:pt x="18" y="169"/>
                    <a:pt x="0" y="205"/>
                    <a:pt x="0" y="240"/>
                  </a:cubicBezTo>
                  <a:cubicBezTo>
                    <a:pt x="9" y="275"/>
                    <a:pt x="36" y="311"/>
                    <a:pt x="115" y="319"/>
                  </a:cubicBezTo>
                  <a:cubicBezTo>
                    <a:pt x="151" y="319"/>
                    <a:pt x="204" y="302"/>
                    <a:pt x="231" y="266"/>
                  </a:cubicBezTo>
                  <a:cubicBezTo>
                    <a:pt x="231" y="258"/>
                    <a:pt x="231" y="249"/>
                    <a:pt x="231" y="249"/>
                  </a:cubicBezTo>
                  <a:cubicBezTo>
                    <a:pt x="231" y="222"/>
                    <a:pt x="249" y="213"/>
                    <a:pt x="266" y="213"/>
                  </a:cubicBezTo>
                  <a:cubicBezTo>
                    <a:pt x="284" y="213"/>
                    <a:pt x="302" y="222"/>
                    <a:pt x="302" y="249"/>
                  </a:cubicBezTo>
                  <a:cubicBezTo>
                    <a:pt x="302" y="266"/>
                    <a:pt x="284" y="284"/>
                    <a:pt x="266" y="284"/>
                  </a:cubicBezTo>
                  <a:cubicBezTo>
                    <a:pt x="222" y="328"/>
                    <a:pt x="169" y="355"/>
                    <a:pt x="115" y="355"/>
                  </a:cubicBezTo>
                  <a:cubicBezTo>
                    <a:pt x="115" y="364"/>
                    <a:pt x="115" y="364"/>
                    <a:pt x="115" y="372"/>
                  </a:cubicBezTo>
                  <a:cubicBezTo>
                    <a:pt x="115" y="381"/>
                    <a:pt x="178" y="426"/>
                    <a:pt x="266" y="426"/>
                  </a:cubicBezTo>
                  <a:lnTo>
                    <a:pt x="266" y="426"/>
                  </a:lnTo>
                  <a:cubicBezTo>
                    <a:pt x="355" y="426"/>
                    <a:pt x="408" y="381"/>
                    <a:pt x="408" y="372"/>
                  </a:cubicBezTo>
                  <a:cubicBezTo>
                    <a:pt x="416" y="355"/>
                    <a:pt x="453" y="116"/>
                    <a:pt x="453" y="80"/>
                  </a:cubicBezTo>
                  <a:cubicBezTo>
                    <a:pt x="461" y="45"/>
                    <a:pt x="381" y="0"/>
                    <a:pt x="266" y="0"/>
                  </a:cubicBezTo>
                  <a:close/>
                  <a:moveTo>
                    <a:pt x="36" y="231"/>
                  </a:moveTo>
                  <a:lnTo>
                    <a:pt x="36" y="231"/>
                  </a:lnTo>
                  <a:cubicBezTo>
                    <a:pt x="36" y="222"/>
                    <a:pt x="53" y="196"/>
                    <a:pt x="89" y="178"/>
                  </a:cubicBezTo>
                  <a:cubicBezTo>
                    <a:pt x="89" y="213"/>
                    <a:pt x="98" y="249"/>
                    <a:pt x="106" y="284"/>
                  </a:cubicBezTo>
                  <a:cubicBezTo>
                    <a:pt x="62" y="275"/>
                    <a:pt x="44" y="258"/>
                    <a:pt x="36" y="231"/>
                  </a:cubicBezTo>
                  <a:close/>
                  <a:moveTo>
                    <a:pt x="266" y="133"/>
                  </a:moveTo>
                  <a:lnTo>
                    <a:pt x="266" y="133"/>
                  </a:lnTo>
                  <a:cubicBezTo>
                    <a:pt x="178" y="133"/>
                    <a:pt x="106" y="98"/>
                    <a:pt x="106" y="80"/>
                  </a:cubicBezTo>
                  <a:cubicBezTo>
                    <a:pt x="106" y="71"/>
                    <a:pt x="178" y="36"/>
                    <a:pt x="266" y="36"/>
                  </a:cubicBezTo>
                  <a:cubicBezTo>
                    <a:pt x="355" y="36"/>
                    <a:pt x="416" y="71"/>
                    <a:pt x="416" y="80"/>
                  </a:cubicBezTo>
                  <a:cubicBezTo>
                    <a:pt x="416" y="98"/>
                    <a:pt x="355" y="133"/>
                    <a:pt x="266" y="13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0" name="Freeform 118"/>
            <p:cNvSpPr>
              <a:spLocks noChangeArrowheads="1"/>
            </p:cNvSpPr>
            <p:nvPr/>
          </p:nvSpPr>
          <p:spPr bwMode="auto">
            <a:xfrm>
              <a:off x="4435067" y="4712496"/>
              <a:ext cx="215349" cy="229241"/>
            </a:xfrm>
            <a:custGeom>
              <a:avLst/>
              <a:gdLst>
                <a:gd name="T0" fmla="*/ 257 w 409"/>
                <a:gd name="T1" fmla="*/ 408 h 436"/>
                <a:gd name="T2" fmla="*/ 257 w 409"/>
                <a:gd name="T3" fmla="*/ 408 h 436"/>
                <a:gd name="T4" fmla="*/ 275 w 409"/>
                <a:gd name="T5" fmla="*/ 426 h 436"/>
                <a:gd name="T6" fmla="*/ 372 w 409"/>
                <a:gd name="T7" fmla="*/ 435 h 436"/>
                <a:gd name="T8" fmla="*/ 391 w 409"/>
                <a:gd name="T9" fmla="*/ 417 h 436"/>
                <a:gd name="T10" fmla="*/ 391 w 409"/>
                <a:gd name="T11" fmla="*/ 337 h 436"/>
                <a:gd name="T12" fmla="*/ 266 w 409"/>
                <a:gd name="T13" fmla="*/ 328 h 436"/>
                <a:gd name="T14" fmla="*/ 257 w 409"/>
                <a:gd name="T15" fmla="*/ 408 h 436"/>
                <a:gd name="T16" fmla="*/ 18 w 409"/>
                <a:gd name="T17" fmla="*/ 337 h 436"/>
                <a:gd name="T18" fmla="*/ 18 w 409"/>
                <a:gd name="T19" fmla="*/ 337 h 436"/>
                <a:gd name="T20" fmla="*/ 18 w 409"/>
                <a:gd name="T21" fmla="*/ 417 h 436"/>
                <a:gd name="T22" fmla="*/ 35 w 409"/>
                <a:gd name="T23" fmla="*/ 435 h 436"/>
                <a:gd name="T24" fmla="*/ 133 w 409"/>
                <a:gd name="T25" fmla="*/ 426 h 436"/>
                <a:gd name="T26" fmla="*/ 151 w 409"/>
                <a:gd name="T27" fmla="*/ 408 h 436"/>
                <a:gd name="T28" fmla="*/ 142 w 409"/>
                <a:gd name="T29" fmla="*/ 328 h 436"/>
                <a:gd name="T30" fmla="*/ 18 w 409"/>
                <a:gd name="T31" fmla="*/ 337 h 436"/>
                <a:gd name="T32" fmla="*/ 0 w 409"/>
                <a:gd name="T33" fmla="*/ 205 h 436"/>
                <a:gd name="T34" fmla="*/ 0 w 409"/>
                <a:gd name="T35" fmla="*/ 205 h 436"/>
                <a:gd name="T36" fmla="*/ 9 w 409"/>
                <a:gd name="T37" fmla="*/ 293 h 436"/>
                <a:gd name="T38" fmla="*/ 133 w 409"/>
                <a:gd name="T39" fmla="*/ 275 h 436"/>
                <a:gd name="T40" fmla="*/ 133 w 409"/>
                <a:gd name="T41" fmla="*/ 196 h 436"/>
                <a:gd name="T42" fmla="*/ 133 w 409"/>
                <a:gd name="T43" fmla="*/ 187 h 436"/>
                <a:gd name="T44" fmla="*/ 204 w 409"/>
                <a:gd name="T45" fmla="*/ 116 h 436"/>
                <a:gd name="T46" fmla="*/ 275 w 409"/>
                <a:gd name="T47" fmla="*/ 187 h 436"/>
                <a:gd name="T48" fmla="*/ 275 w 409"/>
                <a:gd name="T49" fmla="*/ 196 h 436"/>
                <a:gd name="T50" fmla="*/ 266 w 409"/>
                <a:gd name="T51" fmla="*/ 275 h 436"/>
                <a:gd name="T52" fmla="*/ 399 w 409"/>
                <a:gd name="T53" fmla="*/ 293 h 436"/>
                <a:gd name="T54" fmla="*/ 408 w 409"/>
                <a:gd name="T55" fmla="*/ 205 h 436"/>
                <a:gd name="T56" fmla="*/ 408 w 409"/>
                <a:gd name="T57" fmla="*/ 187 h 436"/>
                <a:gd name="T58" fmla="*/ 204 w 409"/>
                <a:gd name="T59" fmla="*/ 0 h 436"/>
                <a:gd name="T60" fmla="*/ 0 w 409"/>
                <a:gd name="T61" fmla="*/ 187 h 436"/>
                <a:gd name="T62" fmla="*/ 0 w 409"/>
                <a:gd name="T63" fmla="*/ 20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9" h="436">
                  <a:moveTo>
                    <a:pt x="257" y="408"/>
                  </a:moveTo>
                  <a:lnTo>
                    <a:pt x="257" y="408"/>
                  </a:lnTo>
                  <a:cubicBezTo>
                    <a:pt x="257" y="417"/>
                    <a:pt x="266" y="426"/>
                    <a:pt x="275" y="426"/>
                  </a:cubicBezTo>
                  <a:cubicBezTo>
                    <a:pt x="372" y="435"/>
                    <a:pt x="372" y="435"/>
                    <a:pt x="372" y="435"/>
                  </a:cubicBezTo>
                  <a:cubicBezTo>
                    <a:pt x="382" y="435"/>
                    <a:pt x="382" y="426"/>
                    <a:pt x="391" y="417"/>
                  </a:cubicBezTo>
                  <a:cubicBezTo>
                    <a:pt x="391" y="337"/>
                    <a:pt x="391" y="337"/>
                    <a:pt x="391" y="337"/>
                  </a:cubicBezTo>
                  <a:cubicBezTo>
                    <a:pt x="266" y="328"/>
                    <a:pt x="266" y="328"/>
                    <a:pt x="266" y="328"/>
                  </a:cubicBezTo>
                  <a:lnTo>
                    <a:pt x="257" y="408"/>
                  </a:lnTo>
                  <a:close/>
                  <a:moveTo>
                    <a:pt x="18" y="337"/>
                  </a:moveTo>
                  <a:lnTo>
                    <a:pt x="18" y="337"/>
                  </a:lnTo>
                  <a:cubicBezTo>
                    <a:pt x="18" y="417"/>
                    <a:pt x="18" y="417"/>
                    <a:pt x="18" y="417"/>
                  </a:cubicBezTo>
                  <a:cubicBezTo>
                    <a:pt x="18" y="426"/>
                    <a:pt x="27" y="435"/>
                    <a:pt x="35" y="435"/>
                  </a:cubicBezTo>
                  <a:cubicBezTo>
                    <a:pt x="133" y="426"/>
                    <a:pt x="133" y="426"/>
                    <a:pt x="133" y="426"/>
                  </a:cubicBezTo>
                  <a:cubicBezTo>
                    <a:pt x="142" y="426"/>
                    <a:pt x="151" y="417"/>
                    <a:pt x="151" y="408"/>
                  </a:cubicBezTo>
                  <a:cubicBezTo>
                    <a:pt x="142" y="328"/>
                    <a:pt x="142" y="328"/>
                    <a:pt x="142" y="328"/>
                  </a:cubicBezTo>
                  <a:lnTo>
                    <a:pt x="18" y="337"/>
                  </a:lnTo>
                  <a:close/>
                  <a:moveTo>
                    <a:pt x="0" y="205"/>
                  </a:moveTo>
                  <a:lnTo>
                    <a:pt x="0" y="205"/>
                  </a:lnTo>
                  <a:cubicBezTo>
                    <a:pt x="9" y="293"/>
                    <a:pt x="9" y="293"/>
                    <a:pt x="9" y="293"/>
                  </a:cubicBezTo>
                  <a:cubicBezTo>
                    <a:pt x="133" y="275"/>
                    <a:pt x="133" y="275"/>
                    <a:pt x="133" y="275"/>
                  </a:cubicBezTo>
                  <a:cubicBezTo>
                    <a:pt x="133" y="196"/>
                    <a:pt x="133" y="196"/>
                    <a:pt x="133" y="196"/>
                  </a:cubicBezTo>
                  <a:lnTo>
                    <a:pt x="133" y="187"/>
                  </a:lnTo>
                  <a:cubicBezTo>
                    <a:pt x="133" y="152"/>
                    <a:pt x="160" y="116"/>
                    <a:pt x="204" y="116"/>
                  </a:cubicBezTo>
                  <a:cubicBezTo>
                    <a:pt x="248" y="116"/>
                    <a:pt x="275" y="152"/>
                    <a:pt x="275" y="187"/>
                  </a:cubicBezTo>
                  <a:lnTo>
                    <a:pt x="275" y="196"/>
                  </a:lnTo>
                  <a:cubicBezTo>
                    <a:pt x="266" y="275"/>
                    <a:pt x="266" y="275"/>
                    <a:pt x="266" y="275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8" y="205"/>
                    <a:pt x="408" y="205"/>
                    <a:pt x="408" y="205"/>
                  </a:cubicBezTo>
                  <a:cubicBezTo>
                    <a:pt x="408" y="196"/>
                    <a:pt x="408" y="196"/>
                    <a:pt x="408" y="187"/>
                  </a:cubicBezTo>
                  <a:cubicBezTo>
                    <a:pt x="408" y="80"/>
                    <a:pt x="319" y="0"/>
                    <a:pt x="204" y="0"/>
                  </a:cubicBezTo>
                  <a:cubicBezTo>
                    <a:pt x="88" y="0"/>
                    <a:pt x="0" y="80"/>
                    <a:pt x="0" y="187"/>
                  </a:cubicBezTo>
                  <a:cubicBezTo>
                    <a:pt x="0" y="196"/>
                    <a:pt x="0" y="196"/>
                    <a:pt x="0" y="20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1" name="Freeform 119"/>
            <p:cNvSpPr>
              <a:spLocks noChangeArrowheads="1"/>
            </p:cNvSpPr>
            <p:nvPr/>
          </p:nvSpPr>
          <p:spPr bwMode="auto">
            <a:xfrm>
              <a:off x="7016932" y="4707865"/>
              <a:ext cx="261659" cy="233872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2" name="Freeform 120"/>
            <p:cNvSpPr>
              <a:spLocks noChangeArrowheads="1"/>
            </p:cNvSpPr>
            <p:nvPr/>
          </p:nvSpPr>
          <p:spPr bwMode="auto">
            <a:xfrm>
              <a:off x="6551501" y="4177597"/>
              <a:ext cx="148197" cy="252398"/>
            </a:xfrm>
            <a:custGeom>
              <a:avLst/>
              <a:gdLst>
                <a:gd name="T0" fmla="*/ 150 w 283"/>
                <a:gd name="T1" fmla="*/ 9 h 479"/>
                <a:gd name="T2" fmla="*/ 150 w 283"/>
                <a:gd name="T3" fmla="*/ 9 h 479"/>
                <a:gd name="T4" fmla="*/ 132 w 283"/>
                <a:gd name="T5" fmla="*/ 9 h 479"/>
                <a:gd name="T6" fmla="*/ 0 w 283"/>
                <a:gd name="T7" fmla="*/ 345 h 479"/>
                <a:gd name="T8" fmla="*/ 141 w 283"/>
                <a:gd name="T9" fmla="*/ 478 h 479"/>
                <a:gd name="T10" fmla="*/ 282 w 283"/>
                <a:gd name="T11" fmla="*/ 345 h 479"/>
                <a:gd name="T12" fmla="*/ 150 w 283"/>
                <a:gd name="T13" fmla="*/ 9 h 479"/>
                <a:gd name="T14" fmla="*/ 123 w 283"/>
                <a:gd name="T15" fmla="*/ 204 h 479"/>
                <a:gd name="T16" fmla="*/ 123 w 283"/>
                <a:gd name="T17" fmla="*/ 204 h 479"/>
                <a:gd name="T18" fmla="*/ 123 w 283"/>
                <a:gd name="T19" fmla="*/ 221 h 479"/>
                <a:gd name="T20" fmla="*/ 97 w 283"/>
                <a:gd name="T21" fmla="*/ 336 h 479"/>
                <a:gd name="T22" fmla="*/ 70 w 283"/>
                <a:gd name="T23" fmla="*/ 372 h 479"/>
                <a:gd name="T24" fmla="*/ 44 w 283"/>
                <a:gd name="T25" fmla="*/ 345 h 479"/>
                <a:gd name="T26" fmla="*/ 88 w 283"/>
                <a:gd name="T27" fmla="*/ 221 h 479"/>
                <a:gd name="T28" fmla="*/ 114 w 283"/>
                <a:gd name="T29" fmla="*/ 194 h 479"/>
                <a:gd name="T30" fmla="*/ 123 w 283"/>
                <a:gd name="T31" fmla="*/ 194 h 479"/>
                <a:gd name="T32" fmla="*/ 123 w 283"/>
                <a:gd name="T33" fmla="*/ 20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3" h="479">
                  <a:moveTo>
                    <a:pt x="150" y="9"/>
                  </a:moveTo>
                  <a:lnTo>
                    <a:pt x="150" y="9"/>
                  </a:lnTo>
                  <a:cubicBezTo>
                    <a:pt x="150" y="0"/>
                    <a:pt x="141" y="0"/>
                    <a:pt x="132" y="9"/>
                  </a:cubicBezTo>
                  <a:cubicBezTo>
                    <a:pt x="114" y="185"/>
                    <a:pt x="0" y="221"/>
                    <a:pt x="0" y="345"/>
                  </a:cubicBezTo>
                  <a:cubicBezTo>
                    <a:pt x="0" y="416"/>
                    <a:pt x="70" y="478"/>
                    <a:pt x="141" y="478"/>
                  </a:cubicBezTo>
                  <a:cubicBezTo>
                    <a:pt x="220" y="478"/>
                    <a:pt x="282" y="416"/>
                    <a:pt x="282" y="345"/>
                  </a:cubicBezTo>
                  <a:cubicBezTo>
                    <a:pt x="282" y="221"/>
                    <a:pt x="167" y="185"/>
                    <a:pt x="150" y="9"/>
                  </a:cubicBezTo>
                  <a:close/>
                  <a:moveTo>
                    <a:pt x="123" y="204"/>
                  </a:moveTo>
                  <a:lnTo>
                    <a:pt x="123" y="204"/>
                  </a:lnTo>
                  <a:cubicBezTo>
                    <a:pt x="123" y="204"/>
                    <a:pt x="123" y="213"/>
                    <a:pt x="123" y="221"/>
                  </a:cubicBezTo>
                  <a:cubicBezTo>
                    <a:pt x="114" y="257"/>
                    <a:pt x="97" y="292"/>
                    <a:pt x="97" y="336"/>
                  </a:cubicBezTo>
                  <a:cubicBezTo>
                    <a:pt x="97" y="363"/>
                    <a:pt x="88" y="372"/>
                    <a:pt x="70" y="372"/>
                  </a:cubicBezTo>
                  <a:cubicBezTo>
                    <a:pt x="53" y="372"/>
                    <a:pt x="44" y="363"/>
                    <a:pt x="44" y="345"/>
                  </a:cubicBezTo>
                  <a:cubicBezTo>
                    <a:pt x="44" y="292"/>
                    <a:pt x="70" y="257"/>
                    <a:pt x="88" y="221"/>
                  </a:cubicBezTo>
                  <a:cubicBezTo>
                    <a:pt x="97" y="213"/>
                    <a:pt x="106" y="204"/>
                    <a:pt x="114" y="194"/>
                  </a:cubicBezTo>
                  <a:lnTo>
                    <a:pt x="123" y="194"/>
                  </a:lnTo>
                  <a:lnTo>
                    <a:pt x="123" y="20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3" name="Freeform 122"/>
            <p:cNvSpPr>
              <a:spLocks noChangeArrowheads="1"/>
            </p:cNvSpPr>
            <p:nvPr/>
          </p:nvSpPr>
          <p:spPr bwMode="auto">
            <a:xfrm>
              <a:off x="4946810" y="4726390"/>
              <a:ext cx="233872" cy="196823"/>
            </a:xfrm>
            <a:custGeom>
              <a:avLst/>
              <a:gdLst>
                <a:gd name="T0" fmla="*/ 434 w 444"/>
                <a:gd name="T1" fmla="*/ 213 h 373"/>
                <a:gd name="T2" fmla="*/ 434 w 444"/>
                <a:gd name="T3" fmla="*/ 213 h 373"/>
                <a:gd name="T4" fmla="*/ 354 w 444"/>
                <a:gd name="T5" fmla="*/ 27 h 373"/>
                <a:gd name="T6" fmla="*/ 319 w 444"/>
                <a:gd name="T7" fmla="*/ 0 h 373"/>
                <a:gd name="T8" fmla="*/ 124 w 444"/>
                <a:gd name="T9" fmla="*/ 0 h 373"/>
                <a:gd name="T10" fmla="*/ 80 w 444"/>
                <a:gd name="T11" fmla="*/ 27 h 373"/>
                <a:gd name="T12" fmla="*/ 9 w 444"/>
                <a:gd name="T13" fmla="*/ 213 h 373"/>
                <a:gd name="T14" fmla="*/ 0 w 444"/>
                <a:gd name="T15" fmla="*/ 257 h 373"/>
                <a:gd name="T16" fmla="*/ 18 w 444"/>
                <a:gd name="T17" fmla="*/ 345 h 373"/>
                <a:gd name="T18" fmla="*/ 45 w 444"/>
                <a:gd name="T19" fmla="*/ 372 h 373"/>
                <a:gd name="T20" fmla="*/ 399 w 444"/>
                <a:gd name="T21" fmla="*/ 372 h 373"/>
                <a:gd name="T22" fmla="*/ 425 w 444"/>
                <a:gd name="T23" fmla="*/ 345 h 373"/>
                <a:gd name="T24" fmla="*/ 443 w 444"/>
                <a:gd name="T25" fmla="*/ 257 h 373"/>
                <a:gd name="T26" fmla="*/ 434 w 444"/>
                <a:gd name="T27" fmla="*/ 213 h 373"/>
                <a:gd name="T28" fmla="*/ 399 w 444"/>
                <a:gd name="T29" fmla="*/ 275 h 373"/>
                <a:gd name="T30" fmla="*/ 399 w 444"/>
                <a:gd name="T31" fmla="*/ 275 h 373"/>
                <a:gd name="T32" fmla="*/ 399 w 444"/>
                <a:gd name="T33" fmla="*/ 310 h 373"/>
                <a:gd name="T34" fmla="*/ 372 w 444"/>
                <a:gd name="T35" fmla="*/ 337 h 373"/>
                <a:gd name="T36" fmla="*/ 71 w 444"/>
                <a:gd name="T37" fmla="*/ 337 h 373"/>
                <a:gd name="T38" fmla="*/ 45 w 444"/>
                <a:gd name="T39" fmla="*/ 310 h 373"/>
                <a:gd name="T40" fmla="*/ 35 w 444"/>
                <a:gd name="T41" fmla="*/ 275 h 373"/>
                <a:gd name="T42" fmla="*/ 62 w 444"/>
                <a:gd name="T43" fmla="*/ 248 h 373"/>
                <a:gd name="T44" fmla="*/ 381 w 444"/>
                <a:gd name="T45" fmla="*/ 248 h 373"/>
                <a:gd name="T46" fmla="*/ 399 w 444"/>
                <a:gd name="T47" fmla="*/ 2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4" h="373">
                  <a:moveTo>
                    <a:pt x="434" y="213"/>
                  </a:moveTo>
                  <a:lnTo>
                    <a:pt x="434" y="213"/>
                  </a:lnTo>
                  <a:cubicBezTo>
                    <a:pt x="354" y="27"/>
                    <a:pt x="354" y="27"/>
                    <a:pt x="354" y="27"/>
                  </a:cubicBezTo>
                  <a:cubicBezTo>
                    <a:pt x="354" y="9"/>
                    <a:pt x="337" y="0"/>
                    <a:pt x="31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6" y="0"/>
                    <a:pt x="89" y="9"/>
                    <a:pt x="80" y="2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2"/>
                    <a:pt x="0" y="248"/>
                    <a:pt x="0" y="257"/>
                  </a:cubicBezTo>
                  <a:cubicBezTo>
                    <a:pt x="18" y="345"/>
                    <a:pt x="18" y="345"/>
                    <a:pt x="18" y="345"/>
                  </a:cubicBezTo>
                  <a:cubicBezTo>
                    <a:pt x="18" y="363"/>
                    <a:pt x="35" y="372"/>
                    <a:pt x="45" y="372"/>
                  </a:cubicBezTo>
                  <a:cubicBezTo>
                    <a:pt x="399" y="372"/>
                    <a:pt x="399" y="372"/>
                    <a:pt x="399" y="372"/>
                  </a:cubicBezTo>
                  <a:cubicBezTo>
                    <a:pt x="408" y="372"/>
                    <a:pt x="425" y="363"/>
                    <a:pt x="425" y="345"/>
                  </a:cubicBezTo>
                  <a:cubicBezTo>
                    <a:pt x="443" y="257"/>
                    <a:pt x="443" y="257"/>
                    <a:pt x="443" y="257"/>
                  </a:cubicBezTo>
                  <a:cubicBezTo>
                    <a:pt x="443" y="248"/>
                    <a:pt x="443" y="222"/>
                    <a:pt x="434" y="213"/>
                  </a:cubicBezTo>
                  <a:close/>
                  <a:moveTo>
                    <a:pt x="399" y="275"/>
                  </a:moveTo>
                  <a:lnTo>
                    <a:pt x="399" y="275"/>
                  </a:lnTo>
                  <a:cubicBezTo>
                    <a:pt x="399" y="310"/>
                    <a:pt x="399" y="310"/>
                    <a:pt x="399" y="310"/>
                  </a:cubicBezTo>
                  <a:cubicBezTo>
                    <a:pt x="399" y="328"/>
                    <a:pt x="381" y="337"/>
                    <a:pt x="372" y="337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62" y="337"/>
                    <a:pt x="45" y="328"/>
                    <a:pt x="45" y="310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66"/>
                    <a:pt x="45" y="248"/>
                    <a:pt x="62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99" y="248"/>
                    <a:pt x="408" y="266"/>
                    <a:pt x="399" y="27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4" name="Freeform 123"/>
            <p:cNvSpPr>
              <a:spLocks noChangeArrowheads="1"/>
            </p:cNvSpPr>
            <p:nvPr/>
          </p:nvSpPr>
          <p:spPr bwMode="auto">
            <a:xfrm>
              <a:off x="5988818" y="4698602"/>
              <a:ext cx="238503" cy="243134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5" name="Freeform 124"/>
            <p:cNvSpPr>
              <a:spLocks noChangeArrowheads="1"/>
            </p:cNvSpPr>
            <p:nvPr/>
          </p:nvSpPr>
          <p:spPr bwMode="auto">
            <a:xfrm>
              <a:off x="6491296" y="4693971"/>
              <a:ext cx="270922" cy="261659"/>
            </a:xfrm>
            <a:custGeom>
              <a:avLst/>
              <a:gdLst>
                <a:gd name="T0" fmla="*/ 79 w 515"/>
                <a:gd name="T1" fmla="*/ 337 h 498"/>
                <a:gd name="T2" fmla="*/ 79 w 515"/>
                <a:gd name="T3" fmla="*/ 337 h 498"/>
                <a:gd name="T4" fmla="*/ 18 w 515"/>
                <a:gd name="T5" fmla="*/ 470 h 498"/>
                <a:gd name="T6" fmla="*/ 169 w 515"/>
                <a:gd name="T7" fmla="*/ 434 h 498"/>
                <a:gd name="T8" fmla="*/ 160 w 515"/>
                <a:gd name="T9" fmla="*/ 346 h 498"/>
                <a:gd name="T10" fmla="*/ 79 w 515"/>
                <a:gd name="T11" fmla="*/ 337 h 498"/>
                <a:gd name="T12" fmla="*/ 496 w 515"/>
                <a:gd name="T13" fmla="*/ 18 h 498"/>
                <a:gd name="T14" fmla="*/ 496 w 515"/>
                <a:gd name="T15" fmla="*/ 18 h 498"/>
                <a:gd name="T16" fmla="*/ 195 w 515"/>
                <a:gd name="T17" fmla="*/ 231 h 498"/>
                <a:gd name="T18" fmla="*/ 141 w 515"/>
                <a:gd name="T19" fmla="*/ 293 h 498"/>
                <a:gd name="T20" fmla="*/ 150 w 515"/>
                <a:gd name="T21" fmla="*/ 301 h 498"/>
                <a:gd name="T22" fmla="*/ 186 w 515"/>
                <a:gd name="T23" fmla="*/ 328 h 498"/>
                <a:gd name="T24" fmla="*/ 204 w 515"/>
                <a:gd name="T25" fmla="*/ 354 h 498"/>
                <a:gd name="T26" fmla="*/ 213 w 515"/>
                <a:gd name="T27" fmla="*/ 363 h 498"/>
                <a:gd name="T28" fmla="*/ 275 w 515"/>
                <a:gd name="T29" fmla="*/ 310 h 498"/>
                <a:gd name="T30" fmla="*/ 496 w 515"/>
                <a:gd name="T31" fmla="*/ 1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5" h="498">
                  <a:moveTo>
                    <a:pt x="79" y="337"/>
                  </a:moveTo>
                  <a:lnTo>
                    <a:pt x="79" y="337"/>
                  </a:lnTo>
                  <a:cubicBezTo>
                    <a:pt x="44" y="372"/>
                    <a:pt x="71" y="416"/>
                    <a:pt x="18" y="470"/>
                  </a:cubicBezTo>
                  <a:cubicBezTo>
                    <a:pt x="0" y="497"/>
                    <a:pt x="116" y="487"/>
                    <a:pt x="169" y="434"/>
                  </a:cubicBezTo>
                  <a:cubicBezTo>
                    <a:pt x="195" y="407"/>
                    <a:pt x="186" y="372"/>
                    <a:pt x="160" y="346"/>
                  </a:cubicBezTo>
                  <a:cubicBezTo>
                    <a:pt x="132" y="319"/>
                    <a:pt x="97" y="319"/>
                    <a:pt x="79" y="337"/>
                  </a:cubicBezTo>
                  <a:close/>
                  <a:moveTo>
                    <a:pt x="496" y="18"/>
                  </a:moveTo>
                  <a:lnTo>
                    <a:pt x="496" y="18"/>
                  </a:lnTo>
                  <a:cubicBezTo>
                    <a:pt x="479" y="0"/>
                    <a:pt x="257" y="168"/>
                    <a:pt x="195" y="231"/>
                  </a:cubicBezTo>
                  <a:cubicBezTo>
                    <a:pt x="169" y="266"/>
                    <a:pt x="160" y="284"/>
                    <a:pt x="141" y="293"/>
                  </a:cubicBezTo>
                  <a:cubicBezTo>
                    <a:pt x="141" y="301"/>
                    <a:pt x="150" y="301"/>
                    <a:pt x="150" y="301"/>
                  </a:cubicBezTo>
                  <a:cubicBezTo>
                    <a:pt x="160" y="310"/>
                    <a:pt x="169" y="310"/>
                    <a:pt x="186" y="328"/>
                  </a:cubicBezTo>
                  <a:cubicBezTo>
                    <a:pt x="195" y="337"/>
                    <a:pt x="204" y="346"/>
                    <a:pt x="204" y="354"/>
                  </a:cubicBezTo>
                  <a:cubicBezTo>
                    <a:pt x="204" y="363"/>
                    <a:pt x="213" y="363"/>
                    <a:pt x="213" y="363"/>
                  </a:cubicBezTo>
                  <a:cubicBezTo>
                    <a:pt x="230" y="354"/>
                    <a:pt x="248" y="337"/>
                    <a:pt x="275" y="310"/>
                  </a:cubicBezTo>
                  <a:cubicBezTo>
                    <a:pt x="336" y="248"/>
                    <a:pt x="514" y="35"/>
                    <a:pt x="496" y="1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6" name="Freeform 126"/>
            <p:cNvSpPr>
              <a:spLocks noChangeArrowheads="1"/>
            </p:cNvSpPr>
            <p:nvPr/>
          </p:nvSpPr>
          <p:spPr bwMode="auto">
            <a:xfrm>
              <a:off x="7537936" y="4707865"/>
              <a:ext cx="261661" cy="238503"/>
            </a:xfrm>
            <a:custGeom>
              <a:avLst/>
              <a:gdLst>
                <a:gd name="T0" fmla="*/ 247 w 497"/>
                <a:gd name="T1" fmla="*/ 274 h 452"/>
                <a:gd name="T2" fmla="*/ 247 w 497"/>
                <a:gd name="T3" fmla="*/ 274 h 452"/>
                <a:gd name="T4" fmla="*/ 363 w 497"/>
                <a:gd name="T5" fmla="*/ 230 h 452"/>
                <a:gd name="T6" fmla="*/ 337 w 497"/>
                <a:gd name="T7" fmla="*/ 151 h 452"/>
                <a:gd name="T8" fmla="*/ 247 w 497"/>
                <a:gd name="T9" fmla="*/ 186 h 452"/>
                <a:gd name="T10" fmla="*/ 168 w 497"/>
                <a:gd name="T11" fmla="*/ 151 h 452"/>
                <a:gd name="T12" fmla="*/ 133 w 497"/>
                <a:gd name="T13" fmla="*/ 230 h 452"/>
                <a:gd name="T14" fmla="*/ 247 w 497"/>
                <a:gd name="T15" fmla="*/ 274 h 452"/>
                <a:gd name="T16" fmla="*/ 247 w 497"/>
                <a:gd name="T17" fmla="*/ 106 h 452"/>
                <a:gd name="T18" fmla="*/ 247 w 497"/>
                <a:gd name="T19" fmla="*/ 106 h 452"/>
                <a:gd name="T20" fmla="*/ 309 w 497"/>
                <a:gd name="T21" fmla="*/ 88 h 452"/>
                <a:gd name="T22" fmla="*/ 284 w 497"/>
                <a:gd name="T23" fmla="*/ 17 h 452"/>
                <a:gd name="T24" fmla="*/ 247 w 497"/>
                <a:gd name="T25" fmla="*/ 0 h 452"/>
                <a:gd name="T26" fmla="*/ 212 w 497"/>
                <a:gd name="T27" fmla="*/ 17 h 452"/>
                <a:gd name="T28" fmla="*/ 186 w 497"/>
                <a:gd name="T29" fmla="*/ 88 h 452"/>
                <a:gd name="T30" fmla="*/ 247 w 497"/>
                <a:gd name="T31" fmla="*/ 106 h 452"/>
                <a:gd name="T32" fmla="*/ 469 w 497"/>
                <a:gd name="T33" fmla="*/ 301 h 452"/>
                <a:gd name="T34" fmla="*/ 469 w 497"/>
                <a:gd name="T35" fmla="*/ 301 h 452"/>
                <a:gd name="T36" fmla="*/ 372 w 497"/>
                <a:gd name="T37" fmla="*/ 266 h 452"/>
                <a:gd name="T38" fmla="*/ 381 w 497"/>
                <a:gd name="T39" fmla="*/ 292 h 452"/>
                <a:gd name="T40" fmla="*/ 247 w 497"/>
                <a:gd name="T41" fmla="*/ 345 h 452"/>
                <a:gd name="T42" fmla="*/ 115 w 497"/>
                <a:gd name="T43" fmla="*/ 292 h 452"/>
                <a:gd name="T44" fmla="*/ 124 w 497"/>
                <a:gd name="T45" fmla="*/ 266 h 452"/>
                <a:gd name="T46" fmla="*/ 26 w 497"/>
                <a:gd name="T47" fmla="*/ 301 h 452"/>
                <a:gd name="T48" fmla="*/ 26 w 497"/>
                <a:gd name="T49" fmla="*/ 345 h 452"/>
                <a:gd name="T50" fmla="*/ 203 w 497"/>
                <a:gd name="T51" fmla="*/ 434 h 452"/>
                <a:gd name="T52" fmla="*/ 292 w 497"/>
                <a:gd name="T53" fmla="*/ 434 h 452"/>
                <a:gd name="T54" fmla="*/ 469 w 497"/>
                <a:gd name="T55" fmla="*/ 345 h 452"/>
                <a:gd name="T56" fmla="*/ 469 w 497"/>
                <a:gd name="T57" fmla="*/ 30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452">
                  <a:moveTo>
                    <a:pt x="247" y="274"/>
                  </a:moveTo>
                  <a:lnTo>
                    <a:pt x="247" y="274"/>
                  </a:lnTo>
                  <a:cubicBezTo>
                    <a:pt x="309" y="274"/>
                    <a:pt x="354" y="257"/>
                    <a:pt x="363" y="230"/>
                  </a:cubicBezTo>
                  <a:cubicBezTo>
                    <a:pt x="354" y="204"/>
                    <a:pt x="345" y="177"/>
                    <a:pt x="337" y="151"/>
                  </a:cubicBezTo>
                  <a:cubicBezTo>
                    <a:pt x="328" y="168"/>
                    <a:pt x="292" y="186"/>
                    <a:pt x="247" y="186"/>
                  </a:cubicBezTo>
                  <a:cubicBezTo>
                    <a:pt x="203" y="186"/>
                    <a:pt x="168" y="168"/>
                    <a:pt x="168" y="151"/>
                  </a:cubicBezTo>
                  <a:cubicBezTo>
                    <a:pt x="150" y="177"/>
                    <a:pt x="141" y="204"/>
                    <a:pt x="133" y="230"/>
                  </a:cubicBezTo>
                  <a:cubicBezTo>
                    <a:pt x="141" y="257"/>
                    <a:pt x="186" y="274"/>
                    <a:pt x="247" y="274"/>
                  </a:cubicBezTo>
                  <a:close/>
                  <a:moveTo>
                    <a:pt x="247" y="106"/>
                  </a:moveTo>
                  <a:lnTo>
                    <a:pt x="247" y="106"/>
                  </a:lnTo>
                  <a:cubicBezTo>
                    <a:pt x="274" y="106"/>
                    <a:pt x="300" y="97"/>
                    <a:pt x="309" y="88"/>
                  </a:cubicBezTo>
                  <a:cubicBezTo>
                    <a:pt x="300" y="62"/>
                    <a:pt x="292" y="35"/>
                    <a:pt x="284" y="17"/>
                  </a:cubicBezTo>
                  <a:cubicBezTo>
                    <a:pt x="284" y="8"/>
                    <a:pt x="265" y="0"/>
                    <a:pt x="247" y="0"/>
                  </a:cubicBezTo>
                  <a:cubicBezTo>
                    <a:pt x="230" y="0"/>
                    <a:pt x="212" y="8"/>
                    <a:pt x="212" y="17"/>
                  </a:cubicBezTo>
                  <a:cubicBezTo>
                    <a:pt x="203" y="35"/>
                    <a:pt x="194" y="62"/>
                    <a:pt x="186" y="88"/>
                  </a:cubicBezTo>
                  <a:cubicBezTo>
                    <a:pt x="194" y="97"/>
                    <a:pt x="221" y="106"/>
                    <a:pt x="247" y="106"/>
                  </a:cubicBezTo>
                  <a:close/>
                  <a:moveTo>
                    <a:pt x="469" y="301"/>
                  </a:moveTo>
                  <a:lnTo>
                    <a:pt x="469" y="301"/>
                  </a:lnTo>
                  <a:cubicBezTo>
                    <a:pt x="372" y="266"/>
                    <a:pt x="372" y="266"/>
                    <a:pt x="372" y="266"/>
                  </a:cubicBezTo>
                  <a:cubicBezTo>
                    <a:pt x="381" y="292"/>
                    <a:pt x="381" y="292"/>
                    <a:pt x="381" y="292"/>
                  </a:cubicBezTo>
                  <a:cubicBezTo>
                    <a:pt x="381" y="327"/>
                    <a:pt x="319" y="345"/>
                    <a:pt x="247" y="345"/>
                  </a:cubicBezTo>
                  <a:cubicBezTo>
                    <a:pt x="177" y="345"/>
                    <a:pt x="115" y="327"/>
                    <a:pt x="115" y="29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0" y="310"/>
                    <a:pt x="0" y="327"/>
                    <a:pt x="26" y="345"/>
                  </a:cubicBezTo>
                  <a:cubicBezTo>
                    <a:pt x="203" y="434"/>
                    <a:pt x="203" y="434"/>
                    <a:pt x="203" y="434"/>
                  </a:cubicBezTo>
                  <a:cubicBezTo>
                    <a:pt x="230" y="451"/>
                    <a:pt x="265" y="451"/>
                    <a:pt x="292" y="434"/>
                  </a:cubicBezTo>
                  <a:cubicBezTo>
                    <a:pt x="469" y="345"/>
                    <a:pt x="469" y="345"/>
                    <a:pt x="469" y="345"/>
                  </a:cubicBezTo>
                  <a:cubicBezTo>
                    <a:pt x="496" y="327"/>
                    <a:pt x="496" y="310"/>
                    <a:pt x="469" y="3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7" name="Freeform 127"/>
            <p:cNvSpPr>
              <a:spLocks noChangeArrowheads="1"/>
            </p:cNvSpPr>
            <p:nvPr/>
          </p:nvSpPr>
          <p:spPr bwMode="auto">
            <a:xfrm>
              <a:off x="7016932" y="2637742"/>
              <a:ext cx="261659" cy="210716"/>
            </a:xfrm>
            <a:custGeom>
              <a:avLst/>
              <a:gdLst>
                <a:gd name="T0" fmla="*/ 169 w 497"/>
                <a:gd name="T1" fmla="*/ 196 h 400"/>
                <a:gd name="T2" fmla="*/ 169 w 497"/>
                <a:gd name="T3" fmla="*/ 196 h 400"/>
                <a:gd name="T4" fmla="*/ 248 w 497"/>
                <a:gd name="T5" fmla="*/ 275 h 400"/>
                <a:gd name="T6" fmla="*/ 328 w 497"/>
                <a:gd name="T7" fmla="*/ 196 h 400"/>
                <a:gd name="T8" fmla="*/ 248 w 497"/>
                <a:gd name="T9" fmla="*/ 116 h 400"/>
                <a:gd name="T10" fmla="*/ 169 w 497"/>
                <a:gd name="T11" fmla="*/ 196 h 400"/>
                <a:gd name="T12" fmla="*/ 116 w 497"/>
                <a:gd name="T13" fmla="*/ 169 h 400"/>
                <a:gd name="T14" fmla="*/ 116 w 497"/>
                <a:gd name="T15" fmla="*/ 169 h 400"/>
                <a:gd name="T16" fmla="*/ 248 w 497"/>
                <a:gd name="T17" fmla="*/ 63 h 400"/>
                <a:gd name="T18" fmla="*/ 345 w 497"/>
                <a:gd name="T19" fmla="*/ 98 h 400"/>
                <a:gd name="T20" fmla="*/ 390 w 497"/>
                <a:gd name="T21" fmla="*/ 98 h 400"/>
                <a:gd name="T22" fmla="*/ 390 w 497"/>
                <a:gd name="T23" fmla="*/ 54 h 400"/>
                <a:gd name="T24" fmla="*/ 248 w 497"/>
                <a:gd name="T25" fmla="*/ 0 h 400"/>
                <a:gd name="T26" fmla="*/ 62 w 497"/>
                <a:gd name="T27" fmla="*/ 143 h 400"/>
                <a:gd name="T28" fmla="*/ 0 w 497"/>
                <a:gd name="T29" fmla="*/ 143 h 400"/>
                <a:gd name="T30" fmla="*/ 0 w 497"/>
                <a:gd name="T31" fmla="*/ 196 h 400"/>
                <a:gd name="T32" fmla="*/ 80 w 497"/>
                <a:gd name="T33" fmla="*/ 196 h 400"/>
                <a:gd name="T34" fmla="*/ 116 w 497"/>
                <a:gd name="T35" fmla="*/ 169 h 400"/>
                <a:gd name="T36" fmla="*/ 416 w 497"/>
                <a:gd name="T37" fmla="*/ 196 h 400"/>
                <a:gd name="T38" fmla="*/ 416 w 497"/>
                <a:gd name="T39" fmla="*/ 196 h 400"/>
                <a:gd name="T40" fmla="*/ 381 w 497"/>
                <a:gd name="T41" fmla="*/ 231 h 400"/>
                <a:gd name="T42" fmla="*/ 248 w 497"/>
                <a:gd name="T43" fmla="*/ 337 h 400"/>
                <a:gd name="T44" fmla="*/ 151 w 497"/>
                <a:gd name="T45" fmla="*/ 293 h 400"/>
                <a:gd name="T46" fmla="*/ 107 w 497"/>
                <a:gd name="T47" fmla="*/ 293 h 400"/>
                <a:gd name="T48" fmla="*/ 107 w 497"/>
                <a:gd name="T49" fmla="*/ 337 h 400"/>
                <a:gd name="T50" fmla="*/ 248 w 497"/>
                <a:gd name="T51" fmla="*/ 399 h 400"/>
                <a:gd name="T52" fmla="*/ 435 w 497"/>
                <a:gd name="T53" fmla="*/ 257 h 400"/>
                <a:gd name="T54" fmla="*/ 496 w 497"/>
                <a:gd name="T55" fmla="*/ 257 h 400"/>
                <a:gd name="T56" fmla="*/ 496 w 497"/>
                <a:gd name="T57" fmla="*/ 196 h 400"/>
                <a:gd name="T58" fmla="*/ 416 w 497"/>
                <a:gd name="T59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8" name="Freeform 129"/>
            <p:cNvSpPr>
              <a:spLocks noChangeArrowheads="1"/>
            </p:cNvSpPr>
            <p:nvPr/>
          </p:nvSpPr>
          <p:spPr bwMode="auto">
            <a:xfrm>
              <a:off x="5495600" y="4717127"/>
              <a:ext cx="175984" cy="215347"/>
            </a:xfrm>
            <a:custGeom>
              <a:avLst/>
              <a:gdLst>
                <a:gd name="T0" fmla="*/ 168 w 337"/>
                <a:gd name="T1" fmla="*/ 0 h 409"/>
                <a:gd name="T2" fmla="*/ 168 w 337"/>
                <a:gd name="T3" fmla="*/ 0 h 409"/>
                <a:gd name="T4" fmla="*/ 0 w 337"/>
                <a:gd name="T5" fmla="*/ 62 h 409"/>
                <a:gd name="T6" fmla="*/ 35 w 337"/>
                <a:gd name="T7" fmla="*/ 363 h 409"/>
                <a:gd name="T8" fmla="*/ 168 w 337"/>
                <a:gd name="T9" fmla="*/ 408 h 409"/>
                <a:gd name="T10" fmla="*/ 301 w 337"/>
                <a:gd name="T11" fmla="*/ 363 h 409"/>
                <a:gd name="T12" fmla="*/ 336 w 337"/>
                <a:gd name="T13" fmla="*/ 62 h 409"/>
                <a:gd name="T14" fmla="*/ 168 w 337"/>
                <a:gd name="T15" fmla="*/ 0 h 409"/>
                <a:gd name="T16" fmla="*/ 168 w 337"/>
                <a:gd name="T17" fmla="*/ 107 h 409"/>
                <a:gd name="T18" fmla="*/ 168 w 337"/>
                <a:gd name="T19" fmla="*/ 107 h 409"/>
                <a:gd name="T20" fmla="*/ 35 w 337"/>
                <a:gd name="T21" fmla="*/ 71 h 409"/>
                <a:gd name="T22" fmla="*/ 168 w 337"/>
                <a:gd name="T23" fmla="*/ 36 h 409"/>
                <a:gd name="T24" fmla="*/ 301 w 337"/>
                <a:gd name="T25" fmla="*/ 71 h 409"/>
                <a:gd name="T26" fmla="*/ 168 w 337"/>
                <a:gd name="T27" fmla="*/ 10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7" h="409">
                  <a:moveTo>
                    <a:pt x="168" y="0"/>
                  </a:moveTo>
                  <a:lnTo>
                    <a:pt x="168" y="0"/>
                  </a:lnTo>
                  <a:cubicBezTo>
                    <a:pt x="62" y="0"/>
                    <a:pt x="0" y="36"/>
                    <a:pt x="0" y="62"/>
                  </a:cubicBezTo>
                  <a:cubicBezTo>
                    <a:pt x="35" y="363"/>
                    <a:pt x="35" y="363"/>
                    <a:pt x="35" y="363"/>
                  </a:cubicBezTo>
                  <a:cubicBezTo>
                    <a:pt x="35" y="372"/>
                    <a:pt x="88" y="408"/>
                    <a:pt x="168" y="408"/>
                  </a:cubicBezTo>
                  <a:cubicBezTo>
                    <a:pt x="248" y="408"/>
                    <a:pt x="301" y="372"/>
                    <a:pt x="301" y="363"/>
                  </a:cubicBezTo>
                  <a:cubicBezTo>
                    <a:pt x="336" y="62"/>
                    <a:pt x="336" y="62"/>
                    <a:pt x="336" y="62"/>
                  </a:cubicBezTo>
                  <a:cubicBezTo>
                    <a:pt x="336" y="36"/>
                    <a:pt x="274" y="0"/>
                    <a:pt x="168" y="0"/>
                  </a:cubicBezTo>
                  <a:close/>
                  <a:moveTo>
                    <a:pt x="168" y="107"/>
                  </a:moveTo>
                  <a:lnTo>
                    <a:pt x="168" y="107"/>
                  </a:lnTo>
                  <a:cubicBezTo>
                    <a:pt x="88" y="107"/>
                    <a:pt x="35" y="80"/>
                    <a:pt x="35" y="71"/>
                  </a:cubicBezTo>
                  <a:cubicBezTo>
                    <a:pt x="35" y="62"/>
                    <a:pt x="88" y="36"/>
                    <a:pt x="168" y="36"/>
                  </a:cubicBezTo>
                  <a:cubicBezTo>
                    <a:pt x="248" y="36"/>
                    <a:pt x="301" y="62"/>
                    <a:pt x="301" y="71"/>
                  </a:cubicBezTo>
                  <a:cubicBezTo>
                    <a:pt x="301" y="80"/>
                    <a:pt x="248" y="107"/>
                    <a:pt x="168" y="10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9" name="Freeform 133"/>
            <p:cNvSpPr>
              <a:spLocks noChangeArrowheads="1"/>
            </p:cNvSpPr>
            <p:nvPr/>
          </p:nvSpPr>
          <p:spPr bwMode="auto">
            <a:xfrm>
              <a:off x="10644454" y="4194564"/>
              <a:ext cx="261659" cy="252397"/>
            </a:xfrm>
            <a:custGeom>
              <a:avLst/>
              <a:gdLst>
                <a:gd name="T0" fmla="*/ 425 w 497"/>
                <a:gd name="T1" fmla="*/ 160 h 480"/>
                <a:gd name="T2" fmla="*/ 425 w 497"/>
                <a:gd name="T3" fmla="*/ 160 h 480"/>
                <a:gd name="T4" fmla="*/ 372 w 497"/>
                <a:gd name="T5" fmla="*/ 18 h 480"/>
                <a:gd name="T6" fmla="*/ 346 w 497"/>
                <a:gd name="T7" fmla="*/ 9 h 480"/>
                <a:gd name="T8" fmla="*/ 9 w 497"/>
                <a:gd name="T9" fmla="*/ 134 h 480"/>
                <a:gd name="T10" fmla="*/ 0 w 497"/>
                <a:gd name="T11" fmla="*/ 160 h 480"/>
                <a:gd name="T12" fmla="*/ 53 w 497"/>
                <a:gd name="T13" fmla="*/ 302 h 480"/>
                <a:gd name="T14" fmla="*/ 53 w 497"/>
                <a:gd name="T15" fmla="*/ 222 h 480"/>
                <a:gd name="T16" fmla="*/ 115 w 497"/>
                <a:gd name="T17" fmla="*/ 160 h 480"/>
                <a:gd name="T18" fmla="*/ 203 w 497"/>
                <a:gd name="T19" fmla="*/ 160 h 480"/>
                <a:gd name="T20" fmla="*/ 309 w 497"/>
                <a:gd name="T21" fmla="*/ 89 h 480"/>
                <a:gd name="T22" fmla="*/ 372 w 497"/>
                <a:gd name="T23" fmla="*/ 160 h 480"/>
                <a:gd name="T24" fmla="*/ 425 w 497"/>
                <a:gd name="T25" fmla="*/ 160 h 480"/>
                <a:gd name="T26" fmla="*/ 478 w 497"/>
                <a:gd name="T27" fmla="*/ 204 h 480"/>
                <a:gd name="T28" fmla="*/ 478 w 497"/>
                <a:gd name="T29" fmla="*/ 204 h 480"/>
                <a:gd name="T30" fmla="*/ 115 w 497"/>
                <a:gd name="T31" fmla="*/ 204 h 480"/>
                <a:gd name="T32" fmla="*/ 97 w 497"/>
                <a:gd name="T33" fmla="*/ 222 h 480"/>
                <a:gd name="T34" fmla="*/ 97 w 497"/>
                <a:gd name="T35" fmla="*/ 462 h 480"/>
                <a:gd name="T36" fmla="*/ 115 w 497"/>
                <a:gd name="T37" fmla="*/ 479 h 480"/>
                <a:gd name="T38" fmla="*/ 478 w 497"/>
                <a:gd name="T39" fmla="*/ 479 h 480"/>
                <a:gd name="T40" fmla="*/ 496 w 497"/>
                <a:gd name="T41" fmla="*/ 462 h 480"/>
                <a:gd name="T42" fmla="*/ 496 w 497"/>
                <a:gd name="T43" fmla="*/ 222 h 480"/>
                <a:gd name="T44" fmla="*/ 478 w 497"/>
                <a:gd name="T45" fmla="*/ 204 h 480"/>
                <a:gd name="T46" fmla="*/ 452 w 497"/>
                <a:gd name="T47" fmla="*/ 426 h 480"/>
                <a:gd name="T48" fmla="*/ 452 w 497"/>
                <a:gd name="T49" fmla="*/ 426 h 480"/>
                <a:gd name="T50" fmla="*/ 150 w 497"/>
                <a:gd name="T51" fmla="*/ 426 h 480"/>
                <a:gd name="T52" fmla="*/ 150 w 497"/>
                <a:gd name="T53" fmla="*/ 391 h 480"/>
                <a:gd name="T54" fmla="*/ 195 w 497"/>
                <a:gd name="T55" fmla="*/ 275 h 480"/>
                <a:gd name="T56" fmla="*/ 265 w 497"/>
                <a:gd name="T57" fmla="*/ 364 h 480"/>
                <a:gd name="T58" fmla="*/ 328 w 497"/>
                <a:gd name="T59" fmla="*/ 302 h 480"/>
                <a:gd name="T60" fmla="*/ 416 w 497"/>
                <a:gd name="T61" fmla="*/ 266 h 480"/>
                <a:gd name="T62" fmla="*/ 452 w 497"/>
                <a:gd name="T63" fmla="*/ 347 h 480"/>
                <a:gd name="T64" fmla="*/ 452 w 497"/>
                <a:gd name="T65" fmla="*/ 42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0" name="Freeform 135"/>
            <p:cNvSpPr>
              <a:spLocks noChangeArrowheads="1"/>
            </p:cNvSpPr>
            <p:nvPr/>
          </p:nvSpPr>
          <p:spPr bwMode="auto">
            <a:xfrm>
              <a:off x="9118490" y="4203826"/>
              <a:ext cx="187562" cy="238503"/>
            </a:xfrm>
            <a:custGeom>
              <a:avLst/>
              <a:gdLst>
                <a:gd name="T0" fmla="*/ 302 w 356"/>
                <a:gd name="T1" fmla="*/ 0 h 453"/>
                <a:gd name="T2" fmla="*/ 302 w 356"/>
                <a:gd name="T3" fmla="*/ 0 h 453"/>
                <a:gd name="T4" fmla="*/ 53 w 356"/>
                <a:gd name="T5" fmla="*/ 0 h 453"/>
                <a:gd name="T6" fmla="*/ 0 w 356"/>
                <a:gd name="T7" fmla="*/ 54 h 453"/>
                <a:gd name="T8" fmla="*/ 0 w 356"/>
                <a:gd name="T9" fmla="*/ 399 h 453"/>
                <a:gd name="T10" fmla="*/ 53 w 356"/>
                <a:gd name="T11" fmla="*/ 452 h 453"/>
                <a:gd name="T12" fmla="*/ 302 w 356"/>
                <a:gd name="T13" fmla="*/ 452 h 453"/>
                <a:gd name="T14" fmla="*/ 355 w 356"/>
                <a:gd name="T15" fmla="*/ 399 h 453"/>
                <a:gd name="T16" fmla="*/ 355 w 356"/>
                <a:gd name="T17" fmla="*/ 54 h 453"/>
                <a:gd name="T18" fmla="*/ 302 w 356"/>
                <a:gd name="T19" fmla="*/ 0 h 453"/>
                <a:gd name="T20" fmla="*/ 302 w 356"/>
                <a:gd name="T21" fmla="*/ 399 h 453"/>
                <a:gd name="T22" fmla="*/ 302 w 356"/>
                <a:gd name="T23" fmla="*/ 399 h 453"/>
                <a:gd name="T24" fmla="*/ 53 w 356"/>
                <a:gd name="T25" fmla="*/ 399 h 453"/>
                <a:gd name="T26" fmla="*/ 53 w 356"/>
                <a:gd name="T27" fmla="*/ 54 h 453"/>
                <a:gd name="T28" fmla="*/ 302 w 356"/>
                <a:gd name="T29" fmla="*/ 54 h 453"/>
                <a:gd name="T30" fmla="*/ 302 w 356"/>
                <a:gd name="T31" fmla="*/ 3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6" h="453">
                  <a:moveTo>
                    <a:pt x="302" y="0"/>
                  </a:moveTo>
                  <a:lnTo>
                    <a:pt x="30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27"/>
                    <a:pt x="0" y="54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6"/>
                    <a:pt x="27" y="452"/>
                    <a:pt x="53" y="452"/>
                  </a:cubicBezTo>
                  <a:cubicBezTo>
                    <a:pt x="302" y="452"/>
                    <a:pt x="302" y="452"/>
                    <a:pt x="302" y="452"/>
                  </a:cubicBezTo>
                  <a:cubicBezTo>
                    <a:pt x="328" y="452"/>
                    <a:pt x="355" y="426"/>
                    <a:pt x="355" y="399"/>
                  </a:cubicBezTo>
                  <a:cubicBezTo>
                    <a:pt x="355" y="54"/>
                    <a:pt x="355" y="54"/>
                    <a:pt x="355" y="54"/>
                  </a:cubicBezTo>
                  <a:cubicBezTo>
                    <a:pt x="355" y="27"/>
                    <a:pt x="328" y="0"/>
                    <a:pt x="302" y="0"/>
                  </a:cubicBezTo>
                  <a:close/>
                  <a:moveTo>
                    <a:pt x="302" y="399"/>
                  </a:moveTo>
                  <a:lnTo>
                    <a:pt x="302" y="399"/>
                  </a:lnTo>
                  <a:cubicBezTo>
                    <a:pt x="53" y="399"/>
                    <a:pt x="53" y="399"/>
                    <a:pt x="53" y="399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02" y="54"/>
                    <a:pt x="302" y="54"/>
                    <a:pt x="302" y="54"/>
                  </a:cubicBezTo>
                  <a:lnTo>
                    <a:pt x="302" y="3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1" name="Freeform 136"/>
            <p:cNvSpPr>
              <a:spLocks noChangeArrowheads="1"/>
            </p:cNvSpPr>
            <p:nvPr/>
          </p:nvSpPr>
          <p:spPr bwMode="auto">
            <a:xfrm>
              <a:off x="10123448" y="4231613"/>
              <a:ext cx="261661" cy="180614"/>
            </a:xfrm>
            <a:custGeom>
              <a:avLst/>
              <a:gdLst>
                <a:gd name="T0" fmla="*/ 0 w 498"/>
                <a:gd name="T1" fmla="*/ 44 h 346"/>
                <a:gd name="T2" fmla="*/ 0 w 498"/>
                <a:gd name="T3" fmla="*/ 44 h 346"/>
                <a:gd name="T4" fmla="*/ 0 w 498"/>
                <a:gd name="T5" fmla="*/ 292 h 346"/>
                <a:gd name="T6" fmla="*/ 53 w 498"/>
                <a:gd name="T7" fmla="*/ 345 h 346"/>
                <a:gd name="T8" fmla="*/ 444 w 498"/>
                <a:gd name="T9" fmla="*/ 345 h 346"/>
                <a:gd name="T10" fmla="*/ 497 w 498"/>
                <a:gd name="T11" fmla="*/ 292 h 346"/>
                <a:gd name="T12" fmla="*/ 497 w 498"/>
                <a:gd name="T13" fmla="*/ 44 h 346"/>
                <a:gd name="T14" fmla="*/ 444 w 498"/>
                <a:gd name="T15" fmla="*/ 0 h 346"/>
                <a:gd name="T16" fmla="*/ 53 w 498"/>
                <a:gd name="T17" fmla="*/ 0 h 346"/>
                <a:gd name="T18" fmla="*/ 0 w 498"/>
                <a:gd name="T19" fmla="*/ 44 h 346"/>
                <a:gd name="T20" fmla="*/ 444 w 498"/>
                <a:gd name="T21" fmla="*/ 44 h 346"/>
                <a:gd name="T22" fmla="*/ 444 w 498"/>
                <a:gd name="T23" fmla="*/ 44 h 346"/>
                <a:gd name="T24" fmla="*/ 444 w 498"/>
                <a:gd name="T25" fmla="*/ 292 h 346"/>
                <a:gd name="T26" fmla="*/ 53 w 498"/>
                <a:gd name="T27" fmla="*/ 292 h 346"/>
                <a:gd name="T28" fmla="*/ 53 w 498"/>
                <a:gd name="T29" fmla="*/ 44 h 346"/>
                <a:gd name="T30" fmla="*/ 444 w 498"/>
                <a:gd name="T31" fmla="*/ 4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8" h="346">
                  <a:moveTo>
                    <a:pt x="0" y="44"/>
                  </a:moveTo>
                  <a:lnTo>
                    <a:pt x="0" y="44"/>
                  </a:lnTo>
                  <a:cubicBezTo>
                    <a:pt x="0" y="292"/>
                    <a:pt x="0" y="292"/>
                    <a:pt x="0" y="292"/>
                  </a:cubicBezTo>
                  <a:cubicBezTo>
                    <a:pt x="0" y="319"/>
                    <a:pt x="18" y="345"/>
                    <a:pt x="53" y="345"/>
                  </a:cubicBezTo>
                  <a:cubicBezTo>
                    <a:pt x="444" y="345"/>
                    <a:pt x="444" y="345"/>
                    <a:pt x="444" y="345"/>
                  </a:cubicBezTo>
                  <a:cubicBezTo>
                    <a:pt x="470" y="345"/>
                    <a:pt x="497" y="319"/>
                    <a:pt x="497" y="292"/>
                  </a:cubicBezTo>
                  <a:cubicBezTo>
                    <a:pt x="497" y="44"/>
                    <a:pt x="497" y="44"/>
                    <a:pt x="497" y="44"/>
                  </a:cubicBezTo>
                  <a:cubicBezTo>
                    <a:pt x="497" y="17"/>
                    <a:pt x="470" y="0"/>
                    <a:pt x="44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17"/>
                    <a:pt x="0" y="44"/>
                  </a:cubicBezTo>
                  <a:close/>
                  <a:moveTo>
                    <a:pt x="444" y="44"/>
                  </a:moveTo>
                  <a:lnTo>
                    <a:pt x="444" y="44"/>
                  </a:lnTo>
                  <a:cubicBezTo>
                    <a:pt x="444" y="292"/>
                    <a:pt x="444" y="292"/>
                    <a:pt x="444" y="292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53" y="44"/>
                    <a:pt x="53" y="44"/>
                    <a:pt x="53" y="44"/>
                  </a:cubicBezTo>
                  <a:lnTo>
                    <a:pt x="444" y="4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2" name="Freeform 141"/>
            <p:cNvSpPr>
              <a:spLocks noChangeArrowheads="1"/>
            </p:cNvSpPr>
            <p:nvPr/>
          </p:nvSpPr>
          <p:spPr bwMode="auto">
            <a:xfrm>
              <a:off x="9602445" y="4189933"/>
              <a:ext cx="261659" cy="266290"/>
            </a:xfrm>
            <a:custGeom>
              <a:avLst/>
              <a:gdLst>
                <a:gd name="T0" fmla="*/ 479 w 497"/>
                <a:gd name="T1" fmla="*/ 186 h 506"/>
                <a:gd name="T2" fmla="*/ 479 w 497"/>
                <a:gd name="T3" fmla="*/ 186 h 506"/>
                <a:gd name="T4" fmla="*/ 292 w 497"/>
                <a:gd name="T5" fmla="*/ 142 h 506"/>
                <a:gd name="T6" fmla="*/ 266 w 497"/>
                <a:gd name="T7" fmla="*/ 17 h 506"/>
                <a:gd name="T8" fmla="*/ 239 w 497"/>
                <a:gd name="T9" fmla="*/ 0 h 506"/>
                <a:gd name="T10" fmla="*/ 17 w 497"/>
                <a:gd name="T11" fmla="*/ 61 h 506"/>
                <a:gd name="T12" fmla="*/ 0 w 497"/>
                <a:gd name="T13" fmla="*/ 89 h 506"/>
                <a:gd name="T14" fmla="*/ 79 w 497"/>
                <a:gd name="T15" fmla="*/ 390 h 506"/>
                <a:gd name="T16" fmla="*/ 107 w 497"/>
                <a:gd name="T17" fmla="*/ 399 h 506"/>
                <a:gd name="T18" fmla="*/ 195 w 497"/>
                <a:gd name="T19" fmla="*/ 372 h 506"/>
                <a:gd name="T20" fmla="*/ 177 w 497"/>
                <a:gd name="T21" fmla="*/ 425 h 506"/>
                <a:gd name="T22" fmla="*/ 195 w 497"/>
                <a:gd name="T23" fmla="*/ 443 h 506"/>
                <a:gd name="T24" fmla="*/ 398 w 497"/>
                <a:gd name="T25" fmla="*/ 496 h 506"/>
                <a:gd name="T26" fmla="*/ 426 w 497"/>
                <a:gd name="T27" fmla="*/ 487 h 506"/>
                <a:gd name="T28" fmla="*/ 496 w 497"/>
                <a:gd name="T29" fmla="*/ 212 h 506"/>
                <a:gd name="T30" fmla="*/ 479 w 497"/>
                <a:gd name="T31" fmla="*/ 186 h 506"/>
                <a:gd name="T32" fmla="*/ 35 w 497"/>
                <a:gd name="T33" fmla="*/ 97 h 506"/>
                <a:gd name="T34" fmla="*/ 35 w 497"/>
                <a:gd name="T35" fmla="*/ 97 h 506"/>
                <a:gd name="T36" fmla="*/ 230 w 497"/>
                <a:gd name="T37" fmla="*/ 44 h 506"/>
                <a:gd name="T38" fmla="*/ 310 w 497"/>
                <a:gd name="T39" fmla="*/ 310 h 506"/>
                <a:gd name="T40" fmla="*/ 116 w 497"/>
                <a:gd name="T41" fmla="*/ 364 h 506"/>
                <a:gd name="T42" fmla="*/ 35 w 497"/>
                <a:gd name="T43" fmla="*/ 97 h 506"/>
                <a:gd name="T44" fmla="*/ 389 w 497"/>
                <a:gd name="T45" fmla="*/ 461 h 506"/>
                <a:gd name="T46" fmla="*/ 389 w 497"/>
                <a:gd name="T47" fmla="*/ 461 h 506"/>
                <a:gd name="T48" fmla="*/ 222 w 497"/>
                <a:gd name="T49" fmla="*/ 417 h 506"/>
                <a:gd name="T50" fmla="*/ 230 w 497"/>
                <a:gd name="T51" fmla="*/ 364 h 506"/>
                <a:gd name="T52" fmla="*/ 328 w 497"/>
                <a:gd name="T53" fmla="*/ 336 h 506"/>
                <a:gd name="T54" fmla="*/ 345 w 497"/>
                <a:gd name="T55" fmla="*/ 319 h 506"/>
                <a:gd name="T56" fmla="*/ 310 w 497"/>
                <a:gd name="T57" fmla="*/ 177 h 506"/>
                <a:gd name="T58" fmla="*/ 451 w 497"/>
                <a:gd name="T59" fmla="*/ 212 h 506"/>
                <a:gd name="T60" fmla="*/ 389 w 497"/>
                <a:gd name="T61" fmla="*/ 46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506">
                  <a:moveTo>
                    <a:pt x="479" y="186"/>
                  </a:moveTo>
                  <a:lnTo>
                    <a:pt x="479" y="186"/>
                  </a:lnTo>
                  <a:cubicBezTo>
                    <a:pt x="292" y="142"/>
                    <a:pt x="292" y="142"/>
                    <a:pt x="292" y="142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57" y="8"/>
                    <a:pt x="248" y="0"/>
                    <a:pt x="239" y="0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0" y="71"/>
                    <a:pt x="0" y="80"/>
                    <a:pt x="0" y="89"/>
                  </a:cubicBezTo>
                  <a:cubicBezTo>
                    <a:pt x="79" y="390"/>
                    <a:pt x="79" y="390"/>
                    <a:pt x="79" y="390"/>
                  </a:cubicBezTo>
                  <a:cubicBezTo>
                    <a:pt x="79" y="399"/>
                    <a:pt x="97" y="399"/>
                    <a:pt x="107" y="399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77" y="434"/>
                    <a:pt x="186" y="443"/>
                    <a:pt x="195" y="443"/>
                  </a:cubicBezTo>
                  <a:cubicBezTo>
                    <a:pt x="398" y="496"/>
                    <a:pt x="398" y="496"/>
                    <a:pt x="398" y="496"/>
                  </a:cubicBezTo>
                  <a:cubicBezTo>
                    <a:pt x="407" y="505"/>
                    <a:pt x="416" y="496"/>
                    <a:pt x="426" y="487"/>
                  </a:cubicBezTo>
                  <a:cubicBezTo>
                    <a:pt x="496" y="212"/>
                    <a:pt x="496" y="212"/>
                    <a:pt x="496" y="212"/>
                  </a:cubicBezTo>
                  <a:cubicBezTo>
                    <a:pt x="496" y="204"/>
                    <a:pt x="488" y="186"/>
                    <a:pt x="479" y="186"/>
                  </a:cubicBezTo>
                  <a:close/>
                  <a:moveTo>
                    <a:pt x="35" y="97"/>
                  </a:moveTo>
                  <a:lnTo>
                    <a:pt x="35" y="97"/>
                  </a:lnTo>
                  <a:cubicBezTo>
                    <a:pt x="230" y="44"/>
                    <a:pt x="230" y="44"/>
                    <a:pt x="230" y="44"/>
                  </a:cubicBezTo>
                  <a:cubicBezTo>
                    <a:pt x="310" y="310"/>
                    <a:pt x="310" y="310"/>
                    <a:pt x="310" y="310"/>
                  </a:cubicBezTo>
                  <a:cubicBezTo>
                    <a:pt x="116" y="364"/>
                    <a:pt x="116" y="364"/>
                    <a:pt x="116" y="364"/>
                  </a:cubicBezTo>
                  <a:lnTo>
                    <a:pt x="35" y="97"/>
                  </a:lnTo>
                  <a:close/>
                  <a:moveTo>
                    <a:pt x="389" y="461"/>
                  </a:moveTo>
                  <a:lnTo>
                    <a:pt x="389" y="461"/>
                  </a:lnTo>
                  <a:cubicBezTo>
                    <a:pt x="222" y="417"/>
                    <a:pt x="222" y="417"/>
                    <a:pt x="222" y="417"/>
                  </a:cubicBezTo>
                  <a:cubicBezTo>
                    <a:pt x="230" y="364"/>
                    <a:pt x="230" y="364"/>
                    <a:pt x="230" y="364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36" y="336"/>
                    <a:pt x="345" y="327"/>
                    <a:pt x="345" y="319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451" y="212"/>
                    <a:pt x="451" y="212"/>
                    <a:pt x="451" y="212"/>
                  </a:cubicBezTo>
                  <a:lnTo>
                    <a:pt x="389" y="4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3" name="Freeform 144"/>
            <p:cNvSpPr>
              <a:spLocks noChangeArrowheads="1"/>
            </p:cNvSpPr>
            <p:nvPr/>
          </p:nvSpPr>
          <p:spPr bwMode="auto">
            <a:xfrm>
              <a:off x="10658347" y="2133703"/>
              <a:ext cx="233872" cy="208402"/>
            </a:xfrm>
            <a:custGeom>
              <a:avLst/>
              <a:gdLst>
                <a:gd name="T0" fmla="*/ 426 w 444"/>
                <a:gd name="T1" fmla="*/ 0 h 399"/>
                <a:gd name="T2" fmla="*/ 426 w 444"/>
                <a:gd name="T3" fmla="*/ 0 h 399"/>
                <a:gd name="T4" fmla="*/ 9 w 444"/>
                <a:gd name="T5" fmla="*/ 0 h 399"/>
                <a:gd name="T6" fmla="*/ 0 w 444"/>
                <a:gd name="T7" fmla="*/ 17 h 399"/>
                <a:gd name="T8" fmla="*/ 0 w 444"/>
                <a:gd name="T9" fmla="*/ 70 h 399"/>
                <a:gd name="T10" fmla="*/ 443 w 444"/>
                <a:gd name="T11" fmla="*/ 70 h 399"/>
                <a:gd name="T12" fmla="*/ 443 w 444"/>
                <a:gd name="T13" fmla="*/ 17 h 399"/>
                <a:gd name="T14" fmla="*/ 426 w 444"/>
                <a:gd name="T15" fmla="*/ 0 h 399"/>
                <a:gd name="T16" fmla="*/ 27 w 444"/>
                <a:gd name="T17" fmla="*/ 363 h 399"/>
                <a:gd name="T18" fmla="*/ 27 w 444"/>
                <a:gd name="T19" fmla="*/ 363 h 399"/>
                <a:gd name="T20" fmla="*/ 54 w 444"/>
                <a:gd name="T21" fmla="*/ 398 h 399"/>
                <a:gd name="T22" fmla="*/ 381 w 444"/>
                <a:gd name="T23" fmla="*/ 398 h 399"/>
                <a:gd name="T24" fmla="*/ 417 w 444"/>
                <a:gd name="T25" fmla="*/ 363 h 399"/>
                <a:gd name="T26" fmla="*/ 417 w 444"/>
                <a:gd name="T27" fmla="*/ 97 h 399"/>
                <a:gd name="T28" fmla="*/ 27 w 444"/>
                <a:gd name="T29" fmla="*/ 97 h 399"/>
                <a:gd name="T30" fmla="*/ 27 w 444"/>
                <a:gd name="T31" fmla="*/ 363 h 399"/>
                <a:gd name="T32" fmla="*/ 151 w 444"/>
                <a:gd name="T33" fmla="*/ 150 h 399"/>
                <a:gd name="T34" fmla="*/ 151 w 444"/>
                <a:gd name="T35" fmla="*/ 150 h 399"/>
                <a:gd name="T36" fmla="*/ 293 w 444"/>
                <a:gd name="T37" fmla="*/ 150 h 399"/>
                <a:gd name="T38" fmla="*/ 293 w 444"/>
                <a:gd name="T39" fmla="*/ 194 h 399"/>
                <a:gd name="T40" fmla="*/ 151 w 444"/>
                <a:gd name="T41" fmla="*/ 194 h 399"/>
                <a:gd name="T42" fmla="*/ 151 w 444"/>
                <a:gd name="T43" fmla="*/ 15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4" h="399">
                  <a:moveTo>
                    <a:pt x="426" y="0"/>
                  </a:moveTo>
                  <a:lnTo>
                    <a:pt x="426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8"/>
                    <a:pt x="0" y="1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43" y="70"/>
                    <a:pt x="443" y="70"/>
                    <a:pt x="443" y="70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8"/>
                    <a:pt x="434" y="0"/>
                    <a:pt x="426" y="0"/>
                  </a:cubicBezTo>
                  <a:close/>
                  <a:moveTo>
                    <a:pt x="27" y="363"/>
                  </a:moveTo>
                  <a:lnTo>
                    <a:pt x="27" y="363"/>
                  </a:lnTo>
                  <a:cubicBezTo>
                    <a:pt x="27" y="380"/>
                    <a:pt x="36" y="398"/>
                    <a:pt x="54" y="398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408" y="398"/>
                    <a:pt x="417" y="380"/>
                    <a:pt x="417" y="363"/>
                  </a:cubicBezTo>
                  <a:cubicBezTo>
                    <a:pt x="417" y="97"/>
                    <a:pt x="417" y="97"/>
                    <a:pt x="417" y="97"/>
                  </a:cubicBezTo>
                  <a:cubicBezTo>
                    <a:pt x="27" y="97"/>
                    <a:pt x="27" y="97"/>
                    <a:pt x="27" y="97"/>
                  </a:cubicBezTo>
                  <a:lnTo>
                    <a:pt x="27" y="363"/>
                  </a:lnTo>
                  <a:close/>
                  <a:moveTo>
                    <a:pt x="151" y="150"/>
                  </a:moveTo>
                  <a:lnTo>
                    <a:pt x="151" y="150"/>
                  </a:lnTo>
                  <a:cubicBezTo>
                    <a:pt x="293" y="150"/>
                    <a:pt x="293" y="150"/>
                    <a:pt x="293" y="150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151" y="194"/>
                    <a:pt x="151" y="194"/>
                    <a:pt x="151" y="194"/>
                  </a:cubicBezTo>
                  <a:lnTo>
                    <a:pt x="151" y="1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4" name="Freeform 145"/>
            <p:cNvSpPr>
              <a:spLocks noChangeArrowheads="1"/>
            </p:cNvSpPr>
            <p:nvPr/>
          </p:nvSpPr>
          <p:spPr bwMode="auto">
            <a:xfrm>
              <a:off x="10137342" y="2119810"/>
              <a:ext cx="233874" cy="233872"/>
            </a:xfrm>
            <a:custGeom>
              <a:avLst/>
              <a:gdLst>
                <a:gd name="T0" fmla="*/ 70 w 444"/>
                <a:gd name="T1" fmla="*/ 400 h 445"/>
                <a:gd name="T2" fmla="*/ 70 w 444"/>
                <a:gd name="T3" fmla="*/ 400 h 445"/>
                <a:gd name="T4" fmla="*/ 124 w 444"/>
                <a:gd name="T5" fmla="*/ 444 h 445"/>
                <a:gd name="T6" fmla="*/ 168 w 444"/>
                <a:gd name="T7" fmla="*/ 400 h 445"/>
                <a:gd name="T8" fmla="*/ 124 w 444"/>
                <a:gd name="T9" fmla="*/ 346 h 445"/>
                <a:gd name="T10" fmla="*/ 70 w 444"/>
                <a:gd name="T11" fmla="*/ 400 h 445"/>
                <a:gd name="T12" fmla="*/ 319 w 444"/>
                <a:gd name="T13" fmla="*/ 400 h 445"/>
                <a:gd name="T14" fmla="*/ 319 w 444"/>
                <a:gd name="T15" fmla="*/ 400 h 445"/>
                <a:gd name="T16" fmla="*/ 372 w 444"/>
                <a:gd name="T17" fmla="*/ 444 h 445"/>
                <a:gd name="T18" fmla="*/ 417 w 444"/>
                <a:gd name="T19" fmla="*/ 400 h 445"/>
                <a:gd name="T20" fmla="*/ 372 w 444"/>
                <a:gd name="T21" fmla="*/ 346 h 445"/>
                <a:gd name="T22" fmla="*/ 319 w 444"/>
                <a:gd name="T23" fmla="*/ 400 h 445"/>
                <a:gd name="T24" fmla="*/ 159 w 444"/>
                <a:gd name="T25" fmla="*/ 284 h 445"/>
                <a:gd name="T26" fmla="*/ 159 w 444"/>
                <a:gd name="T27" fmla="*/ 284 h 445"/>
                <a:gd name="T28" fmla="*/ 434 w 444"/>
                <a:gd name="T29" fmla="*/ 204 h 445"/>
                <a:gd name="T30" fmla="*/ 443 w 444"/>
                <a:gd name="T31" fmla="*/ 187 h 445"/>
                <a:gd name="T32" fmla="*/ 443 w 444"/>
                <a:gd name="T33" fmla="*/ 54 h 445"/>
                <a:gd name="T34" fmla="*/ 98 w 444"/>
                <a:gd name="T35" fmla="*/ 54 h 445"/>
                <a:gd name="T36" fmla="*/ 98 w 444"/>
                <a:gd name="T37" fmla="*/ 10 h 445"/>
                <a:gd name="T38" fmla="*/ 89 w 444"/>
                <a:gd name="T39" fmla="*/ 0 h 445"/>
                <a:gd name="T40" fmla="*/ 9 w 444"/>
                <a:gd name="T41" fmla="*/ 0 h 445"/>
                <a:gd name="T42" fmla="*/ 0 w 444"/>
                <a:gd name="T43" fmla="*/ 10 h 445"/>
                <a:gd name="T44" fmla="*/ 0 w 444"/>
                <a:gd name="T45" fmla="*/ 54 h 445"/>
                <a:gd name="T46" fmla="*/ 45 w 444"/>
                <a:gd name="T47" fmla="*/ 54 h 445"/>
                <a:gd name="T48" fmla="*/ 98 w 444"/>
                <a:gd name="T49" fmla="*/ 275 h 445"/>
                <a:gd name="T50" fmla="*/ 98 w 444"/>
                <a:gd name="T51" fmla="*/ 302 h 445"/>
                <a:gd name="T52" fmla="*/ 98 w 444"/>
                <a:gd name="T53" fmla="*/ 338 h 445"/>
                <a:gd name="T54" fmla="*/ 106 w 444"/>
                <a:gd name="T55" fmla="*/ 346 h 445"/>
                <a:gd name="T56" fmla="*/ 124 w 444"/>
                <a:gd name="T57" fmla="*/ 346 h 445"/>
                <a:gd name="T58" fmla="*/ 372 w 444"/>
                <a:gd name="T59" fmla="*/ 346 h 445"/>
                <a:gd name="T60" fmla="*/ 434 w 444"/>
                <a:gd name="T61" fmla="*/ 346 h 445"/>
                <a:gd name="T62" fmla="*/ 443 w 444"/>
                <a:gd name="T63" fmla="*/ 338 h 445"/>
                <a:gd name="T64" fmla="*/ 443 w 444"/>
                <a:gd name="T65" fmla="*/ 302 h 445"/>
                <a:gd name="T66" fmla="*/ 168 w 444"/>
                <a:gd name="T67" fmla="*/ 302 h 445"/>
                <a:gd name="T68" fmla="*/ 159 w 444"/>
                <a:gd name="T69" fmla="*/ 284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4" h="445">
                  <a:moveTo>
                    <a:pt x="70" y="400"/>
                  </a:moveTo>
                  <a:lnTo>
                    <a:pt x="70" y="400"/>
                  </a:lnTo>
                  <a:cubicBezTo>
                    <a:pt x="70" y="426"/>
                    <a:pt x="98" y="444"/>
                    <a:pt x="124" y="444"/>
                  </a:cubicBezTo>
                  <a:cubicBezTo>
                    <a:pt x="151" y="444"/>
                    <a:pt x="168" y="426"/>
                    <a:pt x="168" y="400"/>
                  </a:cubicBezTo>
                  <a:cubicBezTo>
                    <a:pt x="168" y="373"/>
                    <a:pt x="151" y="346"/>
                    <a:pt x="124" y="346"/>
                  </a:cubicBezTo>
                  <a:cubicBezTo>
                    <a:pt x="98" y="346"/>
                    <a:pt x="70" y="373"/>
                    <a:pt x="70" y="400"/>
                  </a:cubicBezTo>
                  <a:close/>
                  <a:moveTo>
                    <a:pt x="319" y="400"/>
                  </a:moveTo>
                  <a:lnTo>
                    <a:pt x="319" y="400"/>
                  </a:lnTo>
                  <a:cubicBezTo>
                    <a:pt x="319" y="426"/>
                    <a:pt x="345" y="444"/>
                    <a:pt x="372" y="444"/>
                  </a:cubicBezTo>
                  <a:cubicBezTo>
                    <a:pt x="399" y="444"/>
                    <a:pt x="417" y="426"/>
                    <a:pt x="417" y="400"/>
                  </a:cubicBezTo>
                  <a:cubicBezTo>
                    <a:pt x="417" y="373"/>
                    <a:pt x="399" y="346"/>
                    <a:pt x="372" y="346"/>
                  </a:cubicBezTo>
                  <a:cubicBezTo>
                    <a:pt x="345" y="346"/>
                    <a:pt x="319" y="373"/>
                    <a:pt x="319" y="400"/>
                  </a:cubicBezTo>
                  <a:close/>
                  <a:moveTo>
                    <a:pt x="159" y="284"/>
                  </a:moveTo>
                  <a:lnTo>
                    <a:pt x="159" y="284"/>
                  </a:lnTo>
                  <a:cubicBezTo>
                    <a:pt x="434" y="204"/>
                    <a:pt x="434" y="204"/>
                    <a:pt x="434" y="204"/>
                  </a:cubicBezTo>
                  <a:cubicBezTo>
                    <a:pt x="443" y="204"/>
                    <a:pt x="443" y="195"/>
                    <a:pt x="443" y="187"/>
                  </a:cubicBezTo>
                  <a:cubicBezTo>
                    <a:pt x="443" y="54"/>
                    <a:pt x="443" y="54"/>
                    <a:pt x="443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10"/>
                    <a:pt x="98" y="10"/>
                    <a:pt x="98" y="10"/>
                  </a:cubicBezTo>
                  <a:lnTo>
                    <a:pt x="8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10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98" y="338"/>
                    <a:pt x="98" y="338"/>
                    <a:pt x="98" y="338"/>
                  </a:cubicBezTo>
                  <a:cubicBezTo>
                    <a:pt x="98" y="346"/>
                    <a:pt x="106" y="346"/>
                    <a:pt x="106" y="346"/>
                  </a:cubicBezTo>
                  <a:cubicBezTo>
                    <a:pt x="124" y="346"/>
                    <a:pt x="124" y="346"/>
                    <a:pt x="124" y="346"/>
                  </a:cubicBezTo>
                  <a:cubicBezTo>
                    <a:pt x="372" y="346"/>
                    <a:pt x="372" y="346"/>
                    <a:pt x="372" y="346"/>
                  </a:cubicBezTo>
                  <a:cubicBezTo>
                    <a:pt x="434" y="346"/>
                    <a:pt x="434" y="346"/>
                    <a:pt x="434" y="346"/>
                  </a:cubicBezTo>
                  <a:cubicBezTo>
                    <a:pt x="443" y="346"/>
                    <a:pt x="443" y="346"/>
                    <a:pt x="443" y="338"/>
                  </a:cubicBezTo>
                  <a:cubicBezTo>
                    <a:pt x="443" y="302"/>
                    <a:pt x="443" y="302"/>
                    <a:pt x="443" y="302"/>
                  </a:cubicBezTo>
                  <a:cubicBezTo>
                    <a:pt x="168" y="302"/>
                    <a:pt x="168" y="302"/>
                    <a:pt x="168" y="302"/>
                  </a:cubicBezTo>
                  <a:cubicBezTo>
                    <a:pt x="133" y="302"/>
                    <a:pt x="133" y="284"/>
                    <a:pt x="159" y="28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5" name="Freeform 146"/>
            <p:cNvSpPr>
              <a:spLocks noChangeArrowheads="1"/>
            </p:cNvSpPr>
            <p:nvPr/>
          </p:nvSpPr>
          <p:spPr bwMode="auto">
            <a:xfrm>
              <a:off x="9639495" y="2105917"/>
              <a:ext cx="187561" cy="261659"/>
            </a:xfrm>
            <a:custGeom>
              <a:avLst/>
              <a:gdLst>
                <a:gd name="T0" fmla="*/ 318 w 356"/>
                <a:gd name="T1" fmla="*/ 54 h 497"/>
                <a:gd name="T2" fmla="*/ 318 w 356"/>
                <a:gd name="T3" fmla="*/ 54 h 497"/>
                <a:gd name="T4" fmla="*/ 283 w 356"/>
                <a:gd name="T5" fmla="*/ 124 h 497"/>
                <a:gd name="T6" fmla="*/ 71 w 356"/>
                <a:gd name="T7" fmla="*/ 124 h 497"/>
                <a:gd name="T8" fmla="*/ 36 w 356"/>
                <a:gd name="T9" fmla="*/ 54 h 497"/>
                <a:gd name="T10" fmla="*/ 0 w 356"/>
                <a:gd name="T11" fmla="*/ 89 h 497"/>
                <a:gd name="T12" fmla="*/ 0 w 356"/>
                <a:gd name="T13" fmla="*/ 461 h 497"/>
                <a:gd name="T14" fmla="*/ 36 w 356"/>
                <a:gd name="T15" fmla="*/ 496 h 497"/>
                <a:gd name="T16" fmla="*/ 318 w 356"/>
                <a:gd name="T17" fmla="*/ 496 h 497"/>
                <a:gd name="T18" fmla="*/ 355 w 356"/>
                <a:gd name="T19" fmla="*/ 461 h 497"/>
                <a:gd name="T20" fmla="*/ 355 w 356"/>
                <a:gd name="T21" fmla="*/ 89 h 497"/>
                <a:gd name="T22" fmla="*/ 318 w 356"/>
                <a:gd name="T23" fmla="*/ 54 h 497"/>
                <a:gd name="T24" fmla="*/ 265 w 356"/>
                <a:gd name="T25" fmla="*/ 98 h 497"/>
                <a:gd name="T26" fmla="*/ 265 w 356"/>
                <a:gd name="T27" fmla="*/ 98 h 497"/>
                <a:gd name="T28" fmla="*/ 292 w 356"/>
                <a:gd name="T29" fmla="*/ 54 h 497"/>
                <a:gd name="T30" fmla="*/ 230 w 356"/>
                <a:gd name="T31" fmla="*/ 54 h 497"/>
                <a:gd name="T32" fmla="*/ 212 w 356"/>
                <a:gd name="T33" fmla="*/ 0 h 497"/>
                <a:gd name="T34" fmla="*/ 133 w 356"/>
                <a:gd name="T35" fmla="*/ 0 h 497"/>
                <a:gd name="T36" fmla="*/ 115 w 356"/>
                <a:gd name="T37" fmla="*/ 54 h 497"/>
                <a:gd name="T38" fmla="*/ 61 w 356"/>
                <a:gd name="T39" fmla="*/ 54 h 497"/>
                <a:gd name="T40" fmla="*/ 89 w 356"/>
                <a:gd name="T41" fmla="*/ 98 h 497"/>
                <a:gd name="T42" fmla="*/ 265 w 356"/>
                <a:gd name="T43" fmla="*/ 9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6" h="497">
                  <a:moveTo>
                    <a:pt x="318" y="54"/>
                  </a:moveTo>
                  <a:lnTo>
                    <a:pt x="318" y="54"/>
                  </a:lnTo>
                  <a:cubicBezTo>
                    <a:pt x="283" y="124"/>
                    <a:pt x="283" y="124"/>
                    <a:pt x="283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17" y="54"/>
                    <a:pt x="0" y="71"/>
                    <a:pt x="0" y="89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487"/>
                    <a:pt x="17" y="496"/>
                    <a:pt x="36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36" y="496"/>
                    <a:pt x="355" y="487"/>
                    <a:pt x="355" y="461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5" y="71"/>
                    <a:pt x="336" y="54"/>
                    <a:pt x="318" y="54"/>
                  </a:cubicBezTo>
                  <a:close/>
                  <a:moveTo>
                    <a:pt x="265" y="98"/>
                  </a:moveTo>
                  <a:lnTo>
                    <a:pt x="265" y="98"/>
                  </a:lnTo>
                  <a:cubicBezTo>
                    <a:pt x="292" y="54"/>
                    <a:pt x="292" y="54"/>
                    <a:pt x="292" y="54"/>
                  </a:cubicBezTo>
                  <a:cubicBezTo>
                    <a:pt x="230" y="54"/>
                    <a:pt x="230" y="54"/>
                    <a:pt x="230" y="54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89" y="98"/>
                    <a:pt x="89" y="98"/>
                    <a:pt x="89" y="98"/>
                  </a:cubicBezTo>
                  <a:lnTo>
                    <a:pt x="265" y="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6" name="Freeform 149"/>
            <p:cNvSpPr>
              <a:spLocks noChangeArrowheads="1"/>
            </p:cNvSpPr>
            <p:nvPr/>
          </p:nvSpPr>
          <p:spPr bwMode="auto">
            <a:xfrm>
              <a:off x="7574985" y="5214975"/>
              <a:ext cx="192193" cy="261661"/>
            </a:xfrm>
            <a:custGeom>
              <a:avLst/>
              <a:gdLst>
                <a:gd name="T0" fmla="*/ 106 w 364"/>
                <a:gd name="T1" fmla="*/ 479 h 498"/>
                <a:gd name="T2" fmla="*/ 106 w 364"/>
                <a:gd name="T3" fmla="*/ 479 h 498"/>
                <a:gd name="T4" fmla="*/ 176 w 364"/>
                <a:gd name="T5" fmla="*/ 497 h 498"/>
                <a:gd name="T6" fmla="*/ 248 w 364"/>
                <a:gd name="T7" fmla="*/ 479 h 498"/>
                <a:gd name="T8" fmla="*/ 248 w 364"/>
                <a:gd name="T9" fmla="*/ 426 h 498"/>
                <a:gd name="T10" fmla="*/ 106 w 364"/>
                <a:gd name="T11" fmla="*/ 426 h 498"/>
                <a:gd name="T12" fmla="*/ 106 w 364"/>
                <a:gd name="T13" fmla="*/ 479 h 498"/>
                <a:gd name="T14" fmla="*/ 248 w 364"/>
                <a:gd name="T15" fmla="*/ 400 h 498"/>
                <a:gd name="T16" fmla="*/ 248 w 364"/>
                <a:gd name="T17" fmla="*/ 400 h 498"/>
                <a:gd name="T18" fmla="*/ 354 w 364"/>
                <a:gd name="T19" fmla="*/ 151 h 498"/>
                <a:gd name="T20" fmla="*/ 176 w 364"/>
                <a:gd name="T21" fmla="*/ 0 h 498"/>
                <a:gd name="T22" fmla="*/ 0 w 364"/>
                <a:gd name="T23" fmla="*/ 151 h 498"/>
                <a:gd name="T24" fmla="*/ 106 w 364"/>
                <a:gd name="T25" fmla="*/ 400 h 498"/>
                <a:gd name="T26" fmla="*/ 248 w 364"/>
                <a:gd name="T27" fmla="*/ 400 h 498"/>
                <a:gd name="T28" fmla="*/ 53 w 364"/>
                <a:gd name="T29" fmla="*/ 151 h 498"/>
                <a:gd name="T30" fmla="*/ 53 w 364"/>
                <a:gd name="T31" fmla="*/ 151 h 498"/>
                <a:gd name="T32" fmla="*/ 176 w 364"/>
                <a:gd name="T33" fmla="*/ 53 h 498"/>
                <a:gd name="T34" fmla="*/ 301 w 364"/>
                <a:gd name="T35" fmla="*/ 151 h 498"/>
                <a:gd name="T36" fmla="*/ 257 w 364"/>
                <a:gd name="T37" fmla="*/ 249 h 498"/>
                <a:gd name="T38" fmla="*/ 194 w 364"/>
                <a:gd name="T39" fmla="*/ 355 h 498"/>
                <a:gd name="T40" fmla="*/ 159 w 364"/>
                <a:gd name="T41" fmla="*/ 355 h 498"/>
                <a:gd name="T42" fmla="*/ 97 w 364"/>
                <a:gd name="T43" fmla="*/ 249 h 498"/>
                <a:gd name="T44" fmla="*/ 53 w 364"/>
                <a:gd name="T45" fmla="*/ 15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498">
                  <a:moveTo>
                    <a:pt x="106" y="479"/>
                  </a:moveTo>
                  <a:lnTo>
                    <a:pt x="106" y="479"/>
                  </a:lnTo>
                  <a:cubicBezTo>
                    <a:pt x="123" y="488"/>
                    <a:pt x="150" y="497"/>
                    <a:pt x="176" y="497"/>
                  </a:cubicBezTo>
                  <a:cubicBezTo>
                    <a:pt x="203" y="497"/>
                    <a:pt x="229" y="488"/>
                    <a:pt x="248" y="479"/>
                  </a:cubicBezTo>
                  <a:cubicBezTo>
                    <a:pt x="248" y="426"/>
                    <a:pt x="248" y="426"/>
                    <a:pt x="248" y="426"/>
                  </a:cubicBezTo>
                  <a:cubicBezTo>
                    <a:pt x="106" y="426"/>
                    <a:pt x="106" y="426"/>
                    <a:pt x="106" y="426"/>
                  </a:cubicBezTo>
                  <a:lnTo>
                    <a:pt x="106" y="479"/>
                  </a:lnTo>
                  <a:close/>
                  <a:moveTo>
                    <a:pt x="248" y="400"/>
                  </a:moveTo>
                  <a:lnTo>
                    <a:pt x="248" y="400"/>
                  </a:lnTo>
                  <a:cubicBezTo>
                    <a:pt x="248" y="293"/>
                    <a:pt x="363" y="258"/>
                    <a:pt x="354" y="151"/>
                  </a:cubicBezTo>
                  <a:cubicBezTo>
                    <a:pt x="345" y="80"/>
                    <a:pt x="301" y="0"/>
                    <a:pt x="176" y="0"/>
                  </a:cubicBezTo>
                  <a:cubicBezTo>
                    <a:pt x="53" y="0"/>
                    <a:pt x="9" y="80"/>
                    <a:pt x="0" y="151"/>
                  </a:cubicBezTo>
                  <a:cubicBezTo>
                    <a:pt x="0" y="258"/>
                    <a:pt x="106" y="293"/>
                    <a:pt x="106" y="400"/>
                  </a:cubicBezTo>
                  <a:lnTo>
                    <a:pt x="248" y="400"/>
                  </a:lnTo>
                  <a:close/>
                  <a:moveTo>
                    <a:pt x="53" y="151"/>
                  </a:moveTo>
                  <a:lnTo>
                    <a:pt x="53" y="151"/>
                  </a:lnTo>
                  <a:cubicBezTo>
                    <a:pt x="62" y="89"/>
                    <a:pt x="106" y="53"/>
                    <a:pt x="176" y="53"/>
                  </a:cubicBezTo>
                  <a:cubicBezTo>
                    <a:pt x="248" y="53"/>
                    <a:pt x="292" y="89"/>
                    <a:pt x="301" y="151"/>
                  </a:cubicBezTo>
                  <a:cubicBezTo>
                    <a:pt x="301" y="187"/>
                    <a:pt x="283" y="213"/>
                    <a:pt x="257" y="249"/>
                  </a:cubicBezTo>
                  <a:cubicBezTo>
                    <a:pt x="229" y="275"/>
                    <a:pt x="213" y="311"/>
                    <a:pt x="194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11"/>
                    <a:pt x="123" y="275"/>
                    <a:pt x="97" y="249"/>
                  </a:cubicBezTo>
                  <a:cubicBezTo>
                    <a:pt x="70" y="213"/>
                    <a:pt x="53" y="187"/>
                    <a:pt x="53" y="15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7" name="Freeform 151"/>
            <p:cNvSpPr>
              <a:spLocks noChangeArrowheads="1"/>
            </p:cNvSpPr>
            <p:nvPr/>
          </p:nvSpPr>
          <p:spPr bwMode="auto">
            <a:xfrm>
              <a:off x="10644454" y="3724502"/>
              <a:ext cx="261659" cy="152828"/>
            </a:xfrm>
            <a:custGeom>
              <a:avLst/>
              <a:gdLst>
                <a:gd name="T0" fmla="*/ 124 w 497"/>
                <a:gd name="T1" fmla="*/ 221 h 293"/>
                <a:gd name="T2" fmla="*/ 124 w 497"/>
                <a:gd name="T3" fmla="*/ 221 h 293"/>
                <a:gd name="T4" fmla="*/ 124 w 497"/>
                <a:gd name="T5" fmla="*/ 97 h 293"/>
                <a:gd name="T6" fmla="*/ 177 w 497"/>
                <a:gd name="T7" fmla="*/ 97 h 293"/>
                <a:gd name="T8" fmla="*/ 88 w 497"/>
                <a:gd name="T9" fmla="*/ 0 h 293"/>
                <a:gd name="T10" fmla="*/ 0 w 497"/>
                <a:gd name="T11" fmla="*/ 97 h 293"/>
                <a:gd name="T12" fmla="*/ 53 w 497"/>
                <a:gd name="T13" fmla="*/ 97 h 293"/>
                <a:gd name="T14" fmla="*/ 53 w 497"/>
                <a:gd name="T15" fmla="*/ 248 h 293"/>
                <a:gd name="T16" fmla="*/ 97 w 497"/>
                <a:gd name="T17" fmla="*/ 292 h 293"/>
                <a:gd name="T18" fmla="*/ 319 w 497"/>
                <a:gd name="T19" fmla="*/ 292 h 293"/>
                <a:gd name="T20" fmla="*/ 256 w 497"/>
                <a:gd name="T21" fmla="*/ 221 h 293"/>
                <a:gd name="T22" fmla="*/ 124 w 497"/>
                <a:gd name="T23" fmla="*/ 221 h 293"/>
                <a:gd name="T24" fmla="*/ 443 w 497"/>
                <a:gd name="T25" fmla="*/ 195 h 293"/>
                <a:gd name="T26" fmla="*/ 443 w 497"/>
                <a:gd name="T27" fmla="*/ 195 h 293"/>
                <a:gd name="T28" fmla="*/ 443 w 497"/>
                <a:gd name="T29" fmla="*/ 44 h 293"/>
                <a:gd name="T30" fmla="*/ 399 w 497"/>
                <a:gd name="T31" fmla="*/ 0 h 293"/>
                <a:gd name="T32" fmla="*/ 177 w 497"/>
                <a:gd name="T33" fmla="*/ 0 h 293"/>
                <a:gd name="T34" fmla="*/ 239 w 497"/>
                <a:gd name="T35" fmla="*/ 61 h 293"/>
                <a:gd name="T36" fmla="*/ 372 w 497"/>
                <a:gd name="T37" fmla="*/ 61 h 293"/>
                <a:gd name="T38" fmla="*/ 372 w 497"/>
                <a:gd name="T39" fmla="*/ 195 h 293"/>
                <a:gd name="T40" fmla="*/ 319 w 497"/>
                <a:gd name="T41" fmla="*/ 195 h 293"/>
                <a:gd name="T42" fmla="*/ 407 w 497"/>
                <a:gd name="T43" fmla="*/ 292 h 293"/>
                <a:gd name="T44" fmla="*/ 496 w 497"/>
                <a:gd name="T45" fmla="*/ 195 h 293"/>
                <a:gd name="T46" fmla="*/ 443 w 497"/>
                <a:gd name="T47" fmla="*/ 195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7" h="293">
                  <a:moveTo>
                    <a:pt x="124" y="221"/>
                  </a:moveTo>
                  <a:lnTo>
                    <a:pt x="124" y="221"/>
                  </a:lnTo>
                  <a:cubicBezTo>
                    <a:pt x="124" y="97"/>
                    <a:pt x="124" y="97"/>
                    <a:pt x="124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248"/>
                    <a:pt x="53" y="248"/>
                    <a:pt x="53" y="248"/>
                  </a:cubicBezTo>
                  <a:cubicBezTo>
                    <a:pt x="53" y="274"/>
                    <a:pt x="71" y="292"/>
                    <a:pt x="97" y="292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256" y="221"/>
                    <a:pt x="256" y="221"/>
                    <a:pt x="256" y="221"/>
                  </a:cubicBezTo>
                  <a:lnTo>
                    <a:pt x="124" y="221"/>
                  </a:lnTo>
                  <a:close/>
                  <a:moveTo>
                    <a:pt x="443" y="195"/>
                  </a:moveTo>
                  <a:lnTo>
                    <a:pt x="443" y="195"/>
                  </a:lnTo>
                  <a:cubicBezTo>
                    <a:pt x="443" y="44"/>
                    <a:pt x="443" y="44"/>
                    <a:pt x="443" y="44"/>
                  </a:cubicBezTo>
                  <a:cubicBezTo>
                    <a:pt x="443" y="17"/>
                    <a:pt x="425" y="0"/>
                    <a:pt x="399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239" y="61"/>
                    <a:pt x="239" y="61"/>
                    <a:pt x="239" y="61"/>
                  </a:cubicBezTo>
                  <a:cubicBezTo>
                    <a:pt x="372" y="61"/>
                    <a:pt x="372" y="61"/>
                    <a:pt x="372" y="61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19" y="195"/>
                    <a:pt x="319" y="195"/>
                    <a:pt x="319" y="195"/>
                  </a:cubicBezTo>
                  <a:cubicBezTo>
                    <a:pt x="407" y="292"/>
                    <a:pt x="407" y="292"/>
                    <a:pt x="407" y="292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43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8" name="Freeform 154"/>
            <p:cNvSpPr>
              <a:spLocks noChangeArrowheads="1"/>
            </p:cNvSpPr>
            <p:nvPr/>
          </p:nvSpPr>
          <p:spPr bwMode="auto">
            <a:xfrm>
              <a:off x="8616993" y="3651963"/>
              <a:ext cx="187562" cy="254713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9" name="Freeform 155"/>
            <p:cNvSpPr>
              <a:spLocks noChangeArrowheads="1"/>
            </p:cNvSpPr>
            <p:nvPr/>
          </p:nvSpPr>
          <p:spPr bwMode="auto">
            <a:xfrm>
              <a:off x="10144514" y="4698602"/>
              <a:ext cx="243136" cy="261659"/>
            </a:xfrm>
            <a:custGeom>
              <a:avLst/>
              <a:gdLst>
                <a:gd name="T0" fmla="*/ 79 w 461"/>
                <a:gd name="T1" fmla="*/ 9 h 497"/>
                <a:gd name="T2" fmla="*/ 79 w 461"/>
                <a:gd name="T3" fmla="*/ 9 h 497"/>
                <a:gd name="T4" fmla="*/ 71 w 461"/>
                <a:gd name="T5" fmla="*/ 9 h 497"/>
                <a:gd name="T6" fmla="*/ 0 w 461"/>
                <a:gd name="T7" fmla="*/ 195 h 497"/>
                <a:gd name="T8" fmla="*/ 79 w 461"/>
                <a:gd name="T9" fmla="*/ 274 h 497"/>
                <a:gd name="T10" fmla="*/ 159 w 461"/>
                <a:gd name="T11" fmla="*/ 195 h 497"/>
                <a:gd name="T12" fmla="*/ 79 w 461"/>
                <a:gd name="T13" fmla="*/ 9 h 497"/>
                <a:gd name="T14" fmla="*/ 390 w 461"/>
                <a:gd name="T15" fmla="*/ 9 h 497"/>
                <a:gd name="T16" fmla="*/ 390 w 461"/>
                <a:gd name="T17" fmla="*/ 9 h 497"/>
                <a:gd name="T18" fmla="*/ 381 w 461"/>
                <a:gd name="T19" fmla="*/ 9 h 497"/>
                <a:gd name="T20" fmla="*/ 301 w 461"/>
                <a:gd name="T21" fmla="*/ 195 h 497"/>
                <a:gd name="T22" fmla="*/ 381 w 461"/>
                <a:gd name="T23" fmla="*/ 274 h 497"/>
                <a:gd name="T24" fmla="*/ 460 w 461"/>
                <a:gd name="T25" fmla="*/ 195 h 497"/>
                <a:gd name="T26" fmla="*/ 390 w 461"/>
                <a:gd name="T27" fmla="*/ 9 h 497"/>
                <a:gd name="T28" fmla="*/ 230 w 461"/>
                <a:gd name="T29" fmla="*/ 221 h 497"/>
                <a:gd name="T30" fmla="*/ 230 w 461"/>
                <a:gd name="T31" fmla="*/ 221 h 497"/>
                <a:gd name="T32" fmla="*/ 150 w 461"/>
                <a:gd name="T33" fmla="*/ 417 h 497"/>
                <a:gd name="T34" fmla="*/ 230 w 461"/>
                <a:gd name="T35" fmla="*/ 496 h 497"/>
                <a:gd name="T36" fmla="*/ 310 w 461"/>
                <a:gd name="T37" fmla="*/ 417 h 497"/>
                <a:gd name="T38" fmla="*/ 230 w 461"/>
                <a:gd name="T39" fmla="*/ 221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97">
                  <a:moveTo>
                    <a:pt x="79" y="9"/>
                  </a:moveTo>
                  <a:lnTo>
                    <a:pt x="79" y="9"/>
                  </a:lnTo>
                  <a:cubicBezTo>
                    <a:pt x="79" y="0"/>
                    <a:pt x="71" y="0"/>
                    <a:pt x="71" y="9"/>
                  </a:cubicBezTo>
                  <a:cubicBezTo>
                    <a:pt x="62" y="107"/>
                    <a:pt x="0" y="124"/>
                    <a:pt x="0" y="195"/>
                  </a:cubicBezTo>
                  <a:cubicBezTo>
                    <a:pt x="0" y="239"/>
                    <a:pt x="35" y="274"/>
                    <a:pt x="79" y="274"/>
                  </a:cubicBezTo>
                  <a:cubicBezTo>
                    <a:pt x="124" y="274"/>
                    <a:pt x="159" y="239"/>
                    <a:pt x="159" y="195"/>
                  </a:cubicBezTo>
                  <a:cubicBezTo>
                    <a:pt x="159" y="124"/>
                    <a:pt x="88" y="107"/>
                    <a:pt x="79" y="9"/>
                  </a:cubicBezTo>
                  <a:close/>
                  <a:moveTo>
                    <a:pt x="390" y="9"/>
                  </a:moveTo>
                  <a:lnTo>
                    <a:pt x="390" y="9"/>
                  </a:lnTo>
                  <a:cubicBezTo>
                    <a:pt x="390" y="0"/>
                    <a:pt x="381" y="0"/>
                    <a:pt x="381" y="9"/>
                  </a:cubicBezTo>
                  <a:cubicBezTo>
                    <a:pt x="363" y="107"/>
                    <a:pt x="301" y="124"/>
                    <a:pt x="301" y="195"/>
                  </a:cubicBezTo>
                  <a:cubicBezTo>
                    <a:pt x="301" y="239"/>
                    <a:pt x="336" y="274"/>
                    <a:pt x="381" y="274"/>
                  </a:cubicBezTo>
                  <a:cubicBezTo>
                    <a:pt x="425" y="274"/>
                    <a:pt x="460" y="239"/>
                    <a:pt x="460" y="195"/>
                  </a:cubicBezTo>
                  <a:cubicBezTo>
                    <a:pt x="460" y="124"/>
                    <a:pt x="398" y="107"/>
                    <a:pt x="390" y="9"/>
                  </a:cubicBezTo>
                  <a:close/>
                  <a:moveTo>
                    <a:pt x="230" y="221"/>
                  </a:moveTo>
                  <a:lnTo>
                    <a:pt x="230" y="221"/>
                  </a:lnTo>
                  <a:cubicBezTo>
                    <a:pt x="212" y="328"/>
                    <a:pt x="150" y="345"/>
                    <a:pt x="150" y="417"/>
                  </a:cubicBezTo>
                  <a:cubicBezTo>
                    <a:pt x="150" y="461"/>
                    <a:pt x="185" y="496"/>
                    <a:pt x="230" y="496"/>
                  </a:cubicBezTo>
                  <a:cubicBezTo>
                    <a:pt x="275" y="496"/>
                    <a:pt x="310" y="461"/>
                    <a:pt x="310" y="417"/>
                  </a:cubicBezTo>
                  <a:cubicBezTo>
                    <a:pt x="310" y="345"/>
                    <a:pt x="247" y="328"/>
                    <a:pt x="230" y="22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0" name="Freeform 156"/>
            <p:cNvSpPr>
              <a:spLocks noChangeArrowheads="1"/>
            </p:cNvSpPr>
            <p:nvPr/>
          </p:nvSpPr>
          <p:spPr bwMode="auto">
            <a:xfrm>
              <a:off x="9674454" y="4698602"/>
              <a:ext cx="138934" cy="261659"/>
            </a:xfrm>
            <a:custGeom>
              <a:avLst/>
              <a:gdLst>
                <a:gd name="T0" fmla="*/ 194 w 266"/>
                <a:gd name="T1" fmla="*/ 248 h 497"/>
                <a:gd name="T2" fmla="*/ 194 w 266"/>
                <a:gd name="T3" fmla="*/ 248 h 497"/>
                <a:gd name="T4" fmla="*/ 194 w 266"/>
                <a:gd name="T5" fmla="*/ 26 h 497"/>
                <a:gd name="T6" fmla="*/ 168 w 266"/>
                <a:gd name="T7" fmla="*/ 0 h 497"/>
                <a:gd name="T8" fmla="*/ 88 w 266"/>
                <a:gd name="T9" fmla="*/ 0 h 497"/>
                <a:gd name="T10" fmla="*/ 71 w 266"/>
                <a:gd name="T11" fmla="*/ 26 h 497"/>
                <a:gd name="T12" fmla="*/ 71 w 266"/>
                <a:gd name="T13" fmla="*/ 248 h 497"/>
                <a:gd name="T14" fmla="*/ 0 w 266"/>
                <a:gd name="T15" fmla="*/ 364 h 497"/>
                <a:gd name="T16" fmla="*/ 132 w 266"/>
                <a:gd name="T17" fmla="*/ 496 h 497"/>
                <a:gd name="T18" fmla="*/ 265 w 266"/>
                <a:gd name="T19" fmla="*/ 364 h 497"/>
                <a:gd name="T20" fmla="*/ 194 w 266"/>
                <a:gd name="T21" fmla="*/ 248 h 497"/>
                <a:gd name="T22" fmla="*/ 132 w 266"/>
                <a:gd name="T23" fmla="*/ 452 h 497"/>
                <a:gd name="T24" fmla="*/ 132 w 266"/>
                <a:gd name="T25" fmla="*/ 452 h 497"/>
                <a:gd name="T26" fmla="*/ 44 w 266"/>
                <a:gd name="T27" fmla="*/ 364 h 497"/>
                <a:gd name="T28" fmla="*/ 106 w 266"/>
                <a:gd name="T29" fmla="*/ 283 h 497"/>
                <a:gd name="T30" fmla="*/ 106 w 266"/>
                <a:gd name="T31" fmla="*/ 98 h 497"/>
                <a:gd name="T32" fmla="*/ 159 w 266"/>
                <a:gd name="T33" fmla="*/ 98 h 497"/>
                <a:gd name="T34" fmla="*/ 159 w 266"/>
                <a:gd name="T35" fmla="*/ 283 h 497"/>
                <a:gd name="T36" fmla="*/ 212 w 266"/>
                <a:gd name="T37" fmla="*/ 364 h 497"/>
                <a:gd name="T38" fmla="*/ 132 w 266"/>
                <a:gd name="T39" fmla="*/ 45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6" h="497">
                  <a:moveTo>
                    <a:pt x="194" y="248"/>
                  </a:moveTo>
                  <a:lnTo>
                    <a:pt x="194" y="248"/>
                  </a:lnTo>
                  <a:cubicBezTo>
                    <a:pt x="194" y="26"/>
                    <a:pt x="194" y="26"/>
                    <a:pt x="194" y="26"/>
                  </a:cubicBezTo>
                  <a:cubicBezTo>
                    <a:pt x="194" y="17"/>
                    <a:pt x="185" y="0"/>
                    <a:pt x="16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1" y="0"/>
                    <a:pt x="71" y="17"/>
                    <a:pt x="71" y="26"/>
                  </a:cubicBezTo>
                  <a:cubicBezTo>
                    <a:pt x="71" y="248"/>
                    <a:pt x="71" y="248"/>
                    <a:pt x="71" y="248"/>
                  </a:cubicBezTo>
                  <a:cubicBezTo>
                    <a:pt x="26" y="266"/>
                    <a:pt x="0" y="310"/>
                    <a:pt x="0" y="364"/>
                  </a:cubicBezTo>
                  <a:cubicBezTo>
                    <a:pt x="0" y="443"/>
                    <a:pt x="62" y="496"/>
                    <a:pt x="132" y="496"/>
                  </a:cubicBezTo>
                  <a:cubicBezTo>
                    <a:pt x="204" y="496"/>
                    <a:pt x="265" y="443"/>
                    <a:pt x="265" y="364"/>
                  </a:cubicBezTo>
                  <a:cubicBezTo>
                    <a:pt x="265" y="310"/>
                    <a:pt x="239" y="266"/>
                    <a:pt x="194" y="248"/>
                  </a:cubicBezTo>
                  <a:close/>
                  <a:moveTo>
                    <a:pt x="132" y="452"/>
                  </a:moveTo>
                  <a:lnTo>
                    <a:pt x="132" y="452"/>
                  </a:lnTo>
                  <a:cubicBezTo>
                    <a:pt x="88" y="452"/>
                    <a:pt x="44" y="408"/>
                    <a:pt x="44" y="364"/>
                  </a:cubicBezTo>
                  <a:cubicBezTo>
                    <a:pt x="44" y="328"/>
                    <a:pt x="71" y="292"/>
                    <a:pt x="106" y="283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59" y="98"/>
                    <a:pt x="159" y="98"/>
                    <a:pt x="159" y="98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94" y="292"/>
                    <a:pt x="212" y="328"/>
                    <a:pt x="212" y="364"/>
                  </a:cubicBezTo>
                  <a:cubicBezTo>
                    <a:pt x="212" y="408"/>
                    <a:pt x="177" y="452"/>
                    <a:pt x="132" y="45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1" name="Freeform 158"/>
            <p:cNvSpPr>
              <a:spLocks noChangeArrowheads="1"/>
            </p:cNvSpPr>
            <p:nvPr/>
          </p:nvSpPr>
          <p:spPr bwMode="auto">
            <a:xfrm>
              <a:off x="9081440" y="2175384"/>
              <a:ext cx="261661" cy="122725"/>
            </a:xfrm>
            <a:custGeom>
              <a:avLst/>
              <a:gdLst>
                <a:gd name="T0" fmla="*/ 380 w 497"/>
                <a:gd name="T1" fmla="*/ 0 h 232"/>
                <a:gd name="T2" fmla="*/ 380 w 497"/>
                <a:gd name="T3" fmla="*/ 0 h 232"/>
                <a:gd name="T4" fmla="*/ 266 w 497"/>
                <a:gd name="T5" fmla="*/ 115 h 232"/>
                <a:gd name="T6" fmla="*/ 283 w 497"/>
                <a:gd name="T7" fmla="*/ 186 h 232"/>
                <a:gd name="T8" fmla="*/ 203 w 497"/>
                <a:gd name="T9" fmla="*/ 186 h 232"/>
                <a:gd name="T10" fmla="*/ 230 w 497"/>
                <a:gd name="T11" fmla="*/ 115 h 232"/>
                <a:gd name="T12" fmla="*/ 114 w 497"/>
                <a:gd name="T13" fmla="*/ 0 h 232"/>
                <a:gd name="T14" fmla="*/ 0 w 497"/>
                <a:gd name="T15" fmla="*/ 115 h 232"/>
                <a:gd name="T16" fmla="*/ 114 w 497"/>
                <a:gd name="T17" fmla="*/ 231 h 232"/>
                <a:gd name="T18" fmla="*/ 380 w 497"/>
                <a:gd name="T19" fmla="*/ 231 h 232"/>
                <a:gd name="T20" fmla="*/ 496 w 497"/>
                <a:gd name="T21" fmla="*/ 115 h 232"/>
                <a:gd name="T22" fmla="*/ 380 w 497"/>
                <a:gd name="T23" fmla="*/ 0 h 232"/>
                <a:gd name="T24" fmla="*/ 53 w 497"/>
                <a:gd name="T25" fmla="*/ 115 h 232"/>
                <a:gd name="T26" fmla="*/ 53 w 497"/>
                <a:gd name="T27" fmla="*/ 115 h 232"/>
                <a:gd name="T28" fmla="*/ 114 w 497"/>
                <a:gd name="T29" fmla="*/ 53 h 232"/>
                <a:gd name="T30" fmla="*/ 177 w 497"/>
                <a:gd name="T31" fmla="*/ 115 h 232"/>
                <a:gd name="T32" fmla="*/ 114 w 497"/>
                <a:gd name="T33" fmla="*/ 186 h 232"/>
                <a:gd name="T34" fmla="*/ 53 w 497"/>
                <a:gd name="T35" fmla="*/ 115 h 232"/>
                <a:gd name="T36" fmla="*/ 380 w 497"/>
                <a:gd name="T37" fmla="*/ 186 h 232"/>
                <a:gd name="T38" fmla="*/ 380 w 497"/>
                <a:gd name="T39" fmla="*/ 186 h 232"/>
                <a:gd name="T40" fmla="*/ 319 w 497"/>
                <a:gd name="T41" fmla="*/ 115 h 232"/>
                <a:gd name="T42" fmla="*/ 380 w 497"/>
                <a:gd name="T43" fmla="*/ 53 h 232"/>
                <a:gd name="T44" fmla="*/ 442 w 497"/>
                <a:gd name="T45" fmla="*/ 115 h 232"/>
                <a:gd name="T46" fmla="*/ 380 w 497"/>
                <a:gd name="T47" fmla="*/ 18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7" h="232">
                  <a:moveTo>
                    <a:pt x="380" y="0"/>
                  </a:moveTo>
                  <a:lnTo>
                    <a:pt x="380" y="0"/>
                  </a:lnTo>
                  <a:cubicBezTo>
                    <a:pt x="319" y="0"/>
                    <a:pt x="266" y="53"/>
                    <a:pt x="266" y="115"/>
                  </a:cubicBezTo>
                  <a:cubicBezTo>
                    <a:pt x="266" y="141"/>
                    <a:pt x="274" y="168"/>
                    <a:pt x="283" y="186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21" y="168"/>
                    <a:pt x="230" y="141"/>
                    <a:pt x="230" y="115"/>
                  </a:cubicBezTo>
                  <a:cubicBezTo>
                    <a:pt x="230" y="53"/>
                    <a:pt x="177" y="0"/>
                    <a:pt x="114" y="0"/>
                  </a:cubicBezTo>
                  <a:cubicBezTo>
                    <a:pt x="53" y="0"/>
                    <a:pt x="0" y="53"/>
                    <a:pt x="0" y="115"/>
                  </a:cubicBezTo>
                  <a:cubicBezTo>
                    <a:pt x="0" y="177"/>
                    <a:pt x="53" y="231"/>
                    <a:pt x="114" y="231"/>
                  </a:cubicBezTo>
                  <a:cubicBezTo>
                    <a:pt x="380" y="231"/>
                    <a:pt x="380" y="231"/>
                    <a:pt x="380" y="231"/>
                  </a:cubicBezTo>
                  <a:cubicBezTo>
                    <a:pt x="442" y="231"/>
                    <a:pt x="496" y="177"/>
                    <a:pt x="496" y="115"/>
                  </a:cubicBezTo>
                  <a:cubicBezTo>
                    <a:pt x="496" y="53"/>
                    <a:pt x="442" y="0"/>
                    <a:pt x="380" y="0"/>
                  </a:cubicBezTo>
                  <a:close/>
                  <a:moveTo>
                    <a:pt x="53" y="115"/>
                  </a:moveTo>
                  <a:lnTo>
                    <a:pt x="53" y="115"/>
                  </a:lnTo>
                  <a:cubicBezTo>
                    <a:pt x="53" y="80"/>
                    <a:pt x="79" y="53"/>
                    <a:pt x="114" y="53"/>
                  </a:cubicBezTo>
                  <a:cubicBezTo>
                    <a:pt x="150" y="53"/>
                    <a:pt x="177" y="80"/>
                    <a:pt x="177" y="115"/>
                  </a:cubicBezTo>
                  <a:cubicBezTo>
                    <a:pt x="177" y="150"/>
                    <a:pt x="150" y="186"/>
                    <a:pt x="114" y="186"/>
                  </a:cubicBezTo>
                  <a:cubicBezTo>
                    <a:pt x="79" y="186"/>
                    <a:pt x="53" y="150"/>
                    <a:pt x="53" y="115"/>
                  </a:cubicBezTo>
                  <a:close/>
                  <a:moveTo>
                    <a:pt x="380" y="186"/>
                  </a:moveTo>
                  <a:lnTo>
                    <a:pt x="380" y="186"/>
                  </a:lnTo>
                  <a:cubicBezTo>
                    <a:pt x="345" y="186"/>
                    <a:pt x="319" y="150"/>
                    <a:pt x="319" y="115"/>
                  </a:cubicBezTo>
                  <a:cubicBezTo>
                    <a:pt x="319" y="80"/>
                    <a:pt x="345" y="53"/>
                    <a:pt x="380" y="53"/>
                  </a:cubicBezTo>
                  <a:cubicBezTo>
                    <a:pt x="416" y="53"/>
                    <a:pt x="442" y="80"/>
                    <a:pt x="442" y="115"/>
                  </a:cubicBezTo>
                  <a:cubicBezTo>
                    <a:pt x="442" y="150"/>
                    <a:pt x="416" y="186"/>
                    <a:pt x="380" y="1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2" name="Freeform 159"/>
            <p:cNvSpPr>
              <a:spLocks noChangeArrowheads="1"/>
            </p:cNvSpPr>
            <p:nvPr/>
          </p:nvSpPr>
          <p:spPr bwMode="auto">
            <a:xfrm>
              <a:off x="10644454" y="3189605"/>
              <a:ext cx="261659" cy="180614"/>
            </a:xfrm>
            <a:custGeom>
              <a:avLst/>
              <a:gdLst>
                <a:gd name="T0" fmla="*/ 443 w 497"/>
                <a:gd name="T1" fmla="*/ 0 h 346"/>
                <a:gd name="T2" fmla="*/ 443 w 497"/>
                <a:gd name="T3" fmla="*/ 0 h 346"/>
                <a:gd name="T4" fmla="*/ 212 w 497"/>
                <a:gd name="T5" fmla="*/ 0 h 346"/>
                <a:gd name="T6" fmla="*/ 177 w 497"/>
                <a:gd name="T7" fmla="*/ 8 h 346"/>
                <a:gd name="T8" fmla="*/ 9 w 497"/>
                <a:gd name="T9" fmla="*/ 159 h 346"/>
                <a:gd name="T10" fmla="*/ 9 w 497"/>
                <a:gd name="T11" fmla="*/ 186 h 346"/>
                <a:gd name="T12" fmla="*/ 177 w 497"/>
                <a:gd name="T13" fmla="*/ 327 h 346"/>
                <a:gd name="T14" fmla="*/ 212 w 497"/>
                <a:gd name="T15" fmla="*/ 345 h 346"/>
                <a:gd name="T16" fmla="*/ 443 w 497"/>
                <a:gd name="T17" fmla="*/ 345 h 346"/>
                <a:gd name="T18" fmla="*/ 496 w 497"/>
                <a:gd name="T19" fmla="*/ 292 h 346"/>
                <a:gd name="T20" fmla="*/ 496 w 497"/>
                <a:gd name="T21" fmla="*/ 44 h 346"/>
                <a:gd name="T22" fmla="*/ 443 w 497"/>
                <a:gd name="T23" fmla="*/ 0 h 346"/>
                <a:gd name="T24" fmla="*/ 372 w 497"/>
                <a:gd name="T25" fmla="*/ 274 h 346"/>
                <a:gd name="T26" fmla="*/ 372 w 497"/>
                <a:gd name="T27" fmla="*/ 274 h 346"/>
                <a:gd name="T28" fmla="*/ 309 w 497"/>
                <a:gd name="T29" fmla="*/ 204 h 346"/>
                <a:gd name="T30" fmla="*/ 248 w 497"/>
                <a:gd name="T31" fmla="*/ 274 h 346"/>
                <a:gd name="T32" fmla="*/ 212 w 497"/>
                <a:gd name="T33" fmla="*/ 230 h 346"/>
                <a:gd name="T34" fmla="*/ 274 w 497"/>
                <a:gd name="T35" fmla="*/ 168 h 346"/>
                <a:gd name="T36" fmla="*/ 212 w 497"/>
                <a:gd name="T37" fmla="*/ 106 h 346"/>
                <a:gd name="T38" fmla="*/ 248 w 497"/>
                <a:gd name="T39" fmla="*/ 70 h 346"/>
                <a:gd name="T40" fmla="*/ 309 w 497"/>
                <a:gd name="T41" fmla="*/ 133 h 346"/>
                <a:gd name="T42" fmla="*/ 372 w 497"/>
                <a:gd name="T43" fmla="*/ 70 h 346"/>
                <a:gd name="T44" fmla="*/ 416 w 497"/>
                <a:gd name="T45" fmla="*/ 106 h 346"/>
                <a:gd name="T46" fmla="*/ 346 w 497"/>
                <a:gd name="T47" fmla="*/ 168 h 346"/>
                <a:gd name="T48" fmla="*/ 416 w 497"/>
                <a:gd name="T49" fmla="*/ 230 h 346"/>
                <a:gd name="T50" fmla="*/ 372 w 497"/>
                <a:gd name="T51" fmla="*/ 27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7" h="346">
                  <a:moveTo>
                    <a:pt x="443" y="0"/>
                  </a:moveTo>
                  <a:lnTo>
                    <a:pt x="443" y="0"/>
                  </a:lnTo>
                  <a:cubicBezTo>
                    <a:pt x="212" y="0"/>
                    <a:pt x="212" y="0"/>
                    <a:pt x="212" y="0"/>
                  </a:cubicBezTo>
                  <a:cubicBezTo>
                    <a:pt x="195" y="0"/>
                    <a:pt x="186" y="0"/>
                    <a:pt x="177" y="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0" y="168"/>
                    <a:pt x="0" y="177"/>
                    <a:pt x="9" y="186"/>
                  </a:cubicBezTo>
                  <a:cubicBezTo>
                    <a:pt x="177" y="327"/>
                    <a:pt x="177" y="327"/>
                    <a:pt x="177" y="327"/>
                  </a:cubicBezTo>
                  <a:cubicBezTo>
                    <a:pt x="186" y="336"/>
                    <a:pt x="195" y="345"/>
                    <a:pt x="212" y="345"/>
                  </a:cubicBezTo>
                  <a:cubicBezTo>
                    <a:pt x="443" y="345"/>
                    <a:pt x="443" y="345"/>
                    <a:pt x="443" y="345"/>
                  </a:cubicBezTo>
                  <a:cubicBezTo>
                    <a:pt x="469" y="345"/>
                    <a:pt x="496" y="319"/>
                    <a:pt x="496" y="292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69" y="0"/>
                    <a:pt x="443" y="0"/>
                  </a:cubicBezTo>
                  <a:close/>
                  <a:moveTo>
                    <a:pt x="372" y="274"/>
                  </a:moveTo>
                  <a:lnTo>
                    <a:pt x="372" y="274"/>
                  </a:lnTo>
                  <a:cubicBezTo>
                    <a:pt x="309" y="204"/>
                    <a:pt x="309" y="204"/>
                    <a:pt x="309" y="204"/>
                  </a:cubicBezTo>
                  <a:cubicBezTo>
                    <a:pt x="248" y="274"/>
                    <a:pt x="248" y="274"/>
                    <a:pt x="248" y="274"/>
                  </a:cubicBezTo>
                  <a:cubicBezTo>
                    <a:pt x="212" y="230"/>
                    <a:pt x="212" y="230"/>
                    <a:pt x="212" y="230"/>
                  </a:cubicBezTo>
                  <a:cubicBezTo>
                    <a:pt x="274" y="168"/>
                    <a:pt x="274" y="168"/>
                    <a:pt x="274" y="168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72" y="70"/>
                    <a:pt x="372" y="70"/>
                    <a:pt x="372" y="70"/>
                  </a:cubicBezTo>
                  <a:cubicBezTo>
                    <a:pt x="416" y="106"/>
                    <a:pt x="416" y="106"/>
                    <a:pt x="416" y="106"/>
                  </a:cubicBezTo>
                  <a:cubicBezTo>
                    <a:pt x="346" y="168"/>
                    <a:pt x="346" y="168"/>
                    <a:pt x="346" y="168"/>
                  </a:cubicBezTo>
                  <a:cubicBezTo>
                    <a:pt x="416" y="230"/>
                    <a:pt x="416" y="230"/>
                    <a:pt x="416" y="230"/>
                  </a:cubicBezTo>
                  <a:lnTo>
                    <a:pt x="372" y="27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3" name="Freeform 160"/>
            <p:cNvSpPr>
              <a:spLocks noChangeArrowheads="1"/>
            </p:cNvSpPr>
            <p:nvPr/>
          </p:nvSpPr>
          <p:spPr bwMode="auto">
            <a:xfrm>
              <a:off x="8068203" y="4191491"/>
              <a:ext cx="243134" cy="210718"/>
            </a:xfrm>
            <a:custGeom>
              <a:avLst/>
              <a:gdLst>
                <a:gd name="T0" fmla="*/ 44 w 461"/>
                <a:gd name="T1" fmla="*/ 124 h 400"/>
                <a:gd name="T2" fmla="*/ 44 w 461"/>
                <a:gd name="T3" fmla="*/ 124 h 400"/>
                <a:gd name="T4" fmla="*/ 221 w 461"/>
                <a:gd name="T5" fmla="*/ 106 h 400"/>
                <a:gd name="T6" fmla="*/ 328 w 461"/>
                <a:gd name="T7" fmla="*/ 142 h 400"/>
                <a:gd name="T8" fmla="*/ 443 w 461"/>
                <a:gd name="T9" fmla="*/ 89 h 400"/>
                <a:gd name="T10" fmla="*/ 451 w 461"/>
                <a:gd name="T11" fmla="*/ 53 h 400"/>
                <a:gd name="T12" fmla="*/ 416 w 461"/>
                <a:gd name="T13" fmla="*/ 53 h 400"/>
                <a:gd name="T14" fmla="*/ 239 w 461"/>
                <a:gd name="T15" fmla="*/ 62 h 400"/>
                <a:gd name="T16" fmla="*/ 18 w 461"/>
                <a:gd name="T17" fmla="*/ 89 h 400"/>
                <a:gd name="T18" fmla="*/ 9 w 461"/>
                <a:gd name="T19" fmla="*/ 124 h 400"/>
                <a:gd name="T20" fmla="*/ 44 w 461"/>
                <a:gd name="T21" fmla="*/ 124 h 400"/>
                <a:gd name="T22" fmla="*/ 416 w 461"/>
                <a:gd name="T23" fmla="*/ 178 h 400"/>
                <a:gd name="T24" fmla="*/ 416 w 461"/>
                <a:gd name="T25" fmla="*/ 178 h 400"/>
                <a:gd name="T26" fmla="*/ 239 w 461"/>
                <a:gd name="T27" fmla="*/ 195 h 400"/>
                <a:gd name="T28" fmla="*/ 18 w 461"/>
                <a:gd name="T29" fmla="*/ 213 h 400"/>
                <a:gd name="T30" fmla="*/ 9 w 461"/>
                <a:gd name="T31" fmla="*/ 248 h 400"/>
                <a:gd name="T32" fmla="*/ 44 w 461"/>
                <a:gd name="T33" fmla="*/ 248 h 400"/>
                <a:gd name="T34" fmla="*/ 221 w 461"/>
                <a:gd name="T35" fmla="*/ 240 h 400"/>
                <a:gd name="T36" fmla="*/ 328 w 461"/>
                <a:gd name="T37" fmla="*/ 275 h 400"/>
                <a:gd name="T38" fmla="*/ 443 w 461"/>
                <a:gd name="T39" fmla="*/ 222 h 400"/>
                <a:gd name="T40" fmla="*/ 451 w 461"/>
                <a:gd name="T41" fmla="*/ 187 h 400"/>
                <a:gd name="T42" fmla="*/ 416 w 461"/>
                <a:gd name="T43" fmla="*/ 178 h 400"/>
                <a:gd name="T44" fmla="*/ 416 w 461"/>
                <a:gd name="T45" fmla="*/ 302 h 400"/>
                <a:gd name="T46" fmla="*/ 416 w 461"/>
                <a:gd name="T47" fmla="*/ 302 h 400"/>
                <a:gd name="T48" fmla="*/ 239 w 461"/>
                <a:gd name="T49" fmla="*/ 319 h 400"/>
                <a:gd name="T50" fmla="*/ 18 w 461"/>
                <a:gd name="T51" fmla="*/ 337 h 400"/>
                <a:gd name="T52" fmla="*/ 9 w 461"/>
                <a:gd name="T53" fmla="*/ 372 h 400"/>
                <a:gd name="T54" fmla="*/ 44 w 461"/>
                <a:gd name="T55" fmla="*/ 381 h 400"/>
                <a:gd name="T56" fmla="*/ 221 w 461"/>
                <a:gd name="T57" fmla="*/ 363 h 400"/>
                <a:gd name="T58" fmla="*/ 328 w 461"/>
                <a:gd name="T59" fmla="*/ 399 h 400"/>
                <a:gd name="T60" fmla="*/ 443 w 461"/>
                <a:gd name="T61" fmla="*/ 346 h 400"/>
                <a:gd name="T62" fmla="*/ 451 w 461"/>
                <a:gd name="T63" fmla="*/ 310 h 400"/>
                <a:gd name="T64" fmla="*/ 416 w 461"/>
                <a:gd name="T65" fmla="*/ 3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4" name="Freeform 161"/>
            <p:cNvSpPr>
              <a:spLocks noChangeArrowheads="1"/>
            </p:cNvSpPr>
            <p:nvPr/>
          </p:nvSpPr>
          <p:spPr bwMode="auto">
            <a:xfrm>
              <a:off x="6027676" y="2579501"/>
              <a:ext cx="252398" cy="219979"/>
            </a:xfrm>
            <a:custGeom>
              <a:avLst/>
              <a:gdLst>
                <a:gd name="T0" fmla="*/ 478 w 479"/>
                <a:gd name="T1" fmla="*/ 390 h 417"/>
                <a:gd name="T2" fmla="*/ 478 w 479"/>
                <a:gd name="T3" fmla="*/ 390 h 417"/>
                <a:gd name="T4" fmla="*/ 257 w 479"/>
                <a:gd name="T5" fmla="*/ 0 h 417"/>
                <a:gd name="T6" fmla="*/ 239 w 479"/>
                <a:gd name="T7" fmla="*/ 0 h 417"/>
                <a:gd name="T8" fmla="*/ 221 w 479"/>
                <a:gd name="T9" fmla="*/ 0 h 417"/>
                <a:gd name="T10" fmla="*/ 0 w 479"/>
                <a:gd name="T11" fmla="*/ 390 h 417"/>
                <a:gd name="T12" fmla="*/ 0 w 479"/>
                <a:gd name="T13" fmla="*/ 408 h 417"/>
                <a:gd name="T14" fmla="*/ 17 w 479"/>
                <a:gd name="T15" fmla="*/ 416 h 417"/>
                <a:gd name="T16" fmla="*/ 461 w 479"/>
                <a:gd name="T17" fmla="*/ 416 h 417"/>
                <a:gd name="T18" fmla="*/ 478 w 479"/>
                <a:gd name="T19" fmla="*/ 408 h 417"/>
                <a:gd name="T20" fmla="*/ 478 w 479"/>
                <a:gd name="T21" fmla="*/ 390 h 417"/>
                <a:gd name="T22" fmla="*/ 265 w 479"/>
                <a:gd name="T23" fmla="*/ 372 h 417"/>
                <a:gd name="T24" fmla="*/ 265 w 479"/>
                <a:gd name="T25" fmla="*/ 372 h 417"/>
                <a:gd name="T26" fmla="*/ 212 w 479"/>
                <a:gd name="T27" fmla="*/ 372 h 417"/>
                <a:gd name="T28" fmla="*/ 212 w 479"/>
                <a:gd name="T29" fmla="*/ 319 h 417"/>
                <a:gd name="T30" fmla="*/ 265 w 479"/>
                <a:gd name="T31" fmla="*/ 319 h 417"/>
                <a:gd name="T32" fmla="*/ 265 w 479"/>
                <a:gd name="T33" fmla="*/ 372 h 417"/>
                <a:gd name="T34" fmla="*/ 265 w 479"/>
                <a:gd name="T35" fmla="*/ 284 h 417"/>
                <a:gd name="T36" fmla="*/ 265 w 479"/>
                <a:gd name="T37" fmla="*/ 284 h 417"/>
                <a:gd name="T38" fmla="*/ 212 w 479"/>
                <a:gd name="T39" fmla="*/ 284 h 417"/>
                <a:gd name="T40" fmla="*/ 212 w 479"/>
                <a:gd name="T41" fmla="*/ 134 h 417"/>
                <a:gd name="T42" fmla="*/ 265 w 479"/>
                <a:gd name="T43" fmla="*/ 134 h 417"/>
                <a:gd name="T44" fmla="*/ 265 w 479"/>
                <a:gd name="T45" fmla="*/ 28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9" h="417">
                  <a:moveTo>
                    <a:pt x="478" y="390"/>
                  </a:moveTo>
                  <a:lnTo>
                    <a:pt x="478" y="390"/>
                  </a:lnTo>
                  <a:cubicBezTo>
                    <a:pt x="257" y="0"/>
                    <a:pt x="257" y="0"/>
                    <a:pt x="257" y="0"/>
                  </a:cubicBezTo>
                  <a:cubicBezTo>
                    <a:pt x="248" y="0"/>
                    <a:pt x="248" y="0"/>
                    <a:pt x="239" y="0"/>
                  </a:cubicBezTo>
                  <a:cubicBezTo>
                    <a:pt x="230" y="0"/>
                    <a:pt x="230" y="0"/>
                    <a:pt x="221" y="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9"/>
                    <a:pt x="0" y="408"/>
                    <a:pt x="0" y="408"/>
                  </a:cubicBezTo>
                  <a:cubicBezTo>
                    <a:pt x="8" y="416"/>
                    <a:pt x="8" y="416"/>
                    <a:pt x="17" y="416"/>
                  </a:cubicBezTo>
                  <a:cubicBezTo>
                    <a:pt x="461" y="416"/>
                    <a:pt x="461" y="416"/>
                    <a:pt x="461" y="416"/>
                  </a:cubicBezTo>
                  <a:cubicBezTo>
                    <a:pt x="470" y="416"/>
                    <a:pt x="470" y="416"/>
                    <a:pt x="478" y="408"/>
                  </a:cubicBezTo>
                  <a:cubicBezTo>
                    <a:pt x="478" y="408"/>
                    <a:pt x="478" y="399"/>
                    <a:pt x="478" y="390"/>
                  </a:cubicBezTo>
                  <a:close/>
                  <a:moveTo>
                    <a:pt x="265" y="372"/>
                  </a:moveTo>
                  <a:lnTo>
                    <a:pt x="265" y="372"/>
                  </a:lnTo>
                  <a:cubicBezTo>
                    <a:pt x="212" y="372"/>
                    <a:pt x="212" y="372"/>
                    <a:pt x="212" y="372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265" y="319"/>
                    <a:pt x="265" y="319"/>
                    <a:pt x="265" y="319"/>
                  </a:cubicBezTo>
                  <a:lnTo>
                    <a:pt x="265" y="372"/>
                  </a:lnTo>
                  <a:close/>
                  <a:moveTo>
                    <a:pt x="265" y="284"/>
                  </a:moveTo>
                  <a:lnTo>
                    <a:pt x="265" y="284"/>
                  </a:lnTo>
                  <a:cubicBezTo>
                    <a:pt x="212" y="284"/>
                    <a:pt x="212" y="284"/>
                    <a:pt x="212" y="284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65" y="134"/>
                    <a:pt x="265" y="134"/>
                    <a:pt x="265" y="134"/>
                  </a:cubicBezTo>
                  <a:lnTo>
                    <a:pt x="265" y="2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5" name="Freeform 166"/>
            <p:cNvSpPr>
              <a:spLocks noChangeArrowheads="1"/>
            </p:cNvSpPr>
            <p:nvPr/>
          </p:nvSpPr>
          <p:spPr bwMode="auto">
            <a:xfrm>
              <a:off x="10665293" y="5194135"/>
              <a:ext cx="203770" cy="233872"/>
            </a:xfrm>
            <a:custGeom>
              <a:avLst/>
              <a:gdLst>
                <a:gd name="T0" fmla="*/ 371 w 390"/>
                <a:gd name="T1" fmla="*/ 0 h 445"/>
                <a:gd name="T2" fmla="*/ 371 w 390"/>
                <a:gd name="T3" fmla="*/ 0 h 445"/>
                <a:gd name="T4" fmla="*/ 310 w 390"/>
                <a:gd name="T5" fmla="*/ 0 h 445"/>
                <a:gd name="T6" fmla="*/ 292 w 390"/>
                <a:gd name="T7" fmla="*/ 28 h 445"/>
                <a:gd name="T8" fmla="*/ 292 w 390"/>
                <a:gd name="T9" fmla="*/ 444 h 445"/>
                <a:gd name="T10" fmla="*/ 389 w 390"/>
                <a:gd name="T11" fmla="*/ 444 h 445"/>
                <a:gd name="T12" fmla="*/ 389 w 390"/>
                <a:gd name="T13" fmla="*/ 28 h 445"/>
                <a:gd name="T14" fmla="*/ 371 w 390"/>
                <a:gd name="T15" fmla="*/ 0 h 445"/>
                <a:gd name="T16" fmla="*/ 221 w 390"/>
                <a:gd name="T17" fmla="*/ 151 h 445"/>
                <a:gd name="T18" fmla="*/ 221 w 390"/>
                <a:gd name="T19" fmla="*/ 151 h 445"/>
                <a:gd name="T20" fmla="*/ 168 w 390"/>
                <a:gd name="T21" fmla="*/ 151 h 445"/>
                <a:gd name="T22" fmla="*/ 141 w 390"/>
                <a:gd name="T23" fmla="*/ 178 h 445"/>
                <a:gd name="T24" fmla="*/ 141 w 390"/>
                <a:gd name="T25" fmla="*/ 444 h 445"/>
                <a:gd name="T26" fmla="*/ 248 w 390"/>
                <a:gd name="T27" fmla="*/ 444 h 445"/>
                <a:gd name="T28" fmla="*/ 248 w 390"/>
                <a:gd name="T29" fmla="*/ 178 h 445"/>
                <a:gd name="T30" fmla="*/ 221 w 390"/>
                <a:gd name="T31" fmla="*/ 151 h 445"/>
                <a:gd name="T32" fmla="*/ 70 w 390"/>
                <a:gd name="T33" fmla="*/ 302 h 445"/>
                <a:gd name="T34" fmla="*/ 70 w 390"/>
                <a:gd name="T35" fmla="*/ 302 h 445"/>
                <a:gd name="T36" fmla="*/ 17 w 390"/>
                <a:gd name="T37" fmla="*/ 302 h 445"/>
                <a:gd name="T38" fmla="*/ 0 w 390"/>
                <a:gd name="T39" fmla="*/ 319 h 445"/>
                <a:gd name="T40" fmla="*/ 0 w 390"/>
                <a:gd name="T41" fmla="*/ 444 h 445"/>
                <a:gd name="T42" fmla="*/ 97 w 390"/>
                <a:gd name="T43" fmla="*/ 444 h 445"/>
                <a:gd name="T44" fmla="*/ 97 w 390"/>
                <a:gd name="T45" fmla="*/ 319 h 445"/>
                <a:gd name="T46" fmla="*/ 70 w 390"/>
                <a:gd name="T47" fmla="*/ 30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0" h="445">
                  <a:moveTo>
                    <a:pt x="371" y="0"/>
                  </a:moveTo>
                  <a:lnTo>
                    <a:pt x="371" y="0"/>
                  </a:lnTo>
                  <a:cubicBezTo>
                    <a:pt x="310" y="0"/>
                    <a:pt x="310" y="0"/>
                    <a:pt x="310" y="0"/>
                  </a:cubicBezTo>
                  <a:cubicBezTo>
                    <a:pt x="301" y="0"/>
                    <a:pt x="292" y="10"/>
                    <a:pt x="292" y="28"/>
                  </a:cubicBezTo>
                  <a:cubicBezTo>
                    <a:pt x="292" y="444"/>
                    <a:pt x="292" y="444"/>
                    <a:pt x="292" y="444"/>
                  </a:cubicBezTo>
                  <a:cubicBezTo>
                    <a:pt x="389" y="444"/>
                    <a:pt x="389" y="444"/>
                    <a:pt x="389" y="444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0"/>
                    <a:pt x="380" y="0"/>
                    <a:pt x="371" y="0"/>
                  </a:cubicBezTo>
                  <a:close/>
                  <a:moveTo>
                    <a:pt x="221" y="151"/>
                  </a:moveTo>
                  <a:lnTo>
                    <a:pt x="221" y="151"/>
                  </a:lnTo>
                  <a:cubicBezTo>
                    <a:pt x="168" y="151"/>
                    <a:pt x="168" y="151"/>
                    <a:pt x="168" y="151"/>
                  </a:cubicBezTo>
                  <a:cubicBezTo>
                    <a:pt x="150" y="151"/>
                    <a:pt x="141" y="160"/>
                    <a:pt x="141" y="178"/>
                  </a:cubicBezTo>
                  <a:cubicBezTo>
                    <a:pt x="141" y="444"/>
                    <a:pt x="141" y="444"/>
                    <a:pt x="141" y="444"/>
                  </a:cubicBezTo>
                  <a:cubicBezTo>
                    <a:pt x="248" y="444"/>
                    <a:pt x="248" y="444"/>
                    <a:pt x="248" y="444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8" y="160"/>
                    <a:pt x="230" y="151"/>
                    <a:pt x="221" y="151"/>
                  </a:cubicBezTo>
                  <a:close/>
                  <a:moveTo>
                    <a:pt x="70" y="302"/>
                  </a:moveTo>
                  <a:lnTo>
                    <a:pt x="70" y="302"/>
                  </a:lnTo>
                  <a:cubicBezTo>
                    <a:pt x="17" y="302"/>
                    <a:pt x="17" y="302"/>
                    <a:pt x="17" y="302"/>
                  </a:cubicBezTo>
                  <a:cubicBezTo>
                    <a:pt x="0" y="302"/>
                    <a:pt x="0" y="310"/>
                    <a:pt x="0" y="319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97" y="444"/>
                    <a:pt x="97" y="444"/>
                    <a:pt x="97" y="444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7" y="310"/>
                    <a:pt x="88" y="302"/>
                    <a:pt x="70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6" name="Freeform 167"/>
            <p:cNvSpPr>
              <a:spLocks noChangeArrowheads="1"/>
            </p:cNvSpPr>
            <p:nvPr/>
          </p:nvSpPr>
          <p:spPr bwMode="auto">
            <a:xfrm>
              <a:off x="9130294" y="5311072"/>
              <a:ext cx="219979" cy="219979"/>
            </a:xfrm>
            <a:custGeom>
              <a:avLst/>
              <a:gdLst>
                <a:gd name="T0" fmla="*/ 177 w 418"/>
                <a:gd name="T1" fmla="*/ 0 h 417"/>
                <a:gd name="T2" fmla="*/ 177 w 418"/>
                <a:gd name="T3" fmla="*/ 0 h 417"/>
                <a:gd name="T4" fmla="*/ 0 w 418"/>
                <a:gd name="T5" fmla="*/ 176 h 417"/>
                <a:gd name="T6" fmla="*/ 177 w 418"/>
                <a:gd name="T7" fmla="*/ 176 h 417"/>
                <a:gd name="T8" fmla="*/ 177 w 418"/>
                <a:gd name="T9" fmla="*/ 0 h 417"/>
                <a:gd name="T10" fmla="*/ 230 w 418"/>
                <a:gd name="T11" fmla="*/ 0 h 417"/>
                <a:gd name="T12" fmla="*/ 230 w 418"/>
                <a:gd name="T13" fmla="*/ 0 h 417"/>
                <a:gd name="T14" fmla="*/ 230 w 418"/>
                <a:gd name="T15" fmla="*/ 203 h 417"/>
                <a:gd name="T16" fmla="*/ 204 w 418"/>
                <a:gd name="T17" fmla="*/ 229 h 417"/>
                <a:gd name="T18" fmla="*/ 0 w 418"/>
                <a:gd name="T19" fmla="*/ 229 h 417"/>
                <a:gd name="T20" fmla="*/ 204 w 418"/>
                <a:gd name="T21" fmla="*/ 416 h 417"/>
                <a:gd name="T22" fmla="*/ 417 w 418"/>
                <a:gd name="T23" fmla="*/ 203 h 417"/>
                <a:gd name="T24" fmla="*/ 230 w 418"/>
                <a:gd name="T2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7" name="Freeform 168"/>
            <p:cNvSpPr>
              <a:spLocks noChangeArrowheads="1"/>
            </p:cNvSpPr>
            <p:nvPr/>
          </p:nvSpPr>
          <p:spPr bwMode="auto">
            <a:xfrm>
              <a:off x="10607403" y="4735651"/>
              <a:ext cx="261661" cy="224610"/>
            </a:xfrm>
            <a:custGeom>
              <a:avLst/>
              <a:gdLst>
                <a:gd name="T0" fmla="*/ 17 w 497"/>
                <a:gd name="T1" fmla="*/ 247 h 426"/>
                <a:gd name="T2" fmla="*/ 17 w 497"/>
                <a:gd name="T3" fmla="*/ 247 h 426"/>
                <a:gd name="T4" fmla="*/ 53 w 497"/>
                <a:gd name="T5" fmla="*/ 256 h 426"/>
                <a:gd name="T6" fmla="*/ 80 w 497"/>
                <a:gd name="T7" fmla="*/ 212 h 426"/>
                <a:gd name="T8" fmla="*/ 26 w 497"/>
                <a:gd name="T9" fmla="*/ 203 h 426"/>
                <a:gd name="T10" fmla="*/ 0 w 497"/>
                <a:gd name="T11" fmla="*/ 221 h 426"/>
                <a:gd name="T12" fmla="*/ 17 w 497"/>
                <a:gd name="T13" fmla="*/ 247 h 426"/>
                <a:gd name="T14" fmla="*/ 460 w 497"/>
                <a:gd name="T15" fmla="*/ 256 h 426"/>
                <a:gd name="T16" fmla="*/ 460 w 497"/>
                <a:gd name="T17" fmla="*/ 256 h 426"/>
                <a:gd name="T18" fmla="*/ 345 w 497"/>
                <a:gd name="T19" fmla="*/ 354 h 426"/>
                <a:gd name="T20" fmla="*/ 221 w 497"/>
                <a:gd name="T21" fmla="*/ 256 h 426"/>
                <a:gd name="T22" fmla="*/ 212 w 497"/>
                <a:gd name="T23" fmla="*/ 247 h 426"/>
                <a:gd name="T24" fmla="*/ 194 w 497"/>
                <a:gd name="T25" fmla="*/ 247 h 426"/>
                <a:gd name="T26" fmla="*/ 168 w 497"/>
                <a:gd name="T27" fmla="*/ 283 h 426"/>
                <a:gd name="T28" fmla="*/ 194 w 497"/>
                <a:gd name="T29" fmla="*/ 292 h 426"/>
                <a:gd name="T30" fmla="*/ 337 w 497"/>
                <a:gd name="T31" fmla="*/ 398 h 426"/>
                <a:gd name="T32" fmla="*/ 345 w 497"/>
                <a:gd name="T33" fmla="*/ 407 h 426"/>
                <a:gd name="T34" fmla="*/ 363 w 497"/>
                <a:gd name="T35" fmla="*/ 398 h 426"/>
                <a:gd name="T36" fmla="*/ 487 w 497"/>
                <a:gd name="T37" fmla="*/ 292 h 426"/>
                <a:gd name="T38" fmla="*/ 487 w 497"/>
                <a:gd name="T39" fmla="*/ 256 h 426"/>
                <a:gd name="T40" fmla="*/ 460 w 497"/>
                <a:gd name="T41" fmla="*/ 256 h 426"/>
                <a:gd name="T42" fmla="*/ 212 w 497"/>
                <a:gd name="T43" fmla="*/ 141 h 426"/>
                <a:gd name="T44" fmla="*/ 212 w 497"/>
                <a:gd name="T45" fmla="*/ 141 h 426"/>
                <a:gd name="T46" fmla="*/ 337 w 497"/>
                <a:gd name="T47" fmla="*/ 221 h 426"/>
                <a:gd name="T48" fmla="*/ 372 w 497"/>
                <a:gd name="T49" fmla="*/ 212 h 426"/>
                <a:gd name="T50" fmla="*/ 496 w 497"/>
                <a:gd name="T51" fmla="*/ 35 h 426"/>
                <a:gd name="T52" fmla="*/ 487 w 497"/>
                <a:gd name="T53" fmla="*/ 9 h 426"/>
                <a:gd name="T54" fmla="*/ 452 w 497"/>
                <a:gd name="T55" fmla="*/ 9 h 426"/>
                <a:gd name="T56" fmla="*/ 345 w 497"/>
                <a:gd name="T57" fmla="*/ 177 h 426"/>
                <a:gd name="T58" fmla="*/ 221 w 497"/>
                <a:gd name="T59" fmla="*/ 97 h 426"/>
                <a:gd name="T60" fmla="*/ 203 w 497"/>
                <a:gd name="T61" fmla="*/ 88 h 426"/>
                <a:gd name="T62" fmla="*/ 186 w 497"/>
                <a:gd name="T63" fmla="*/ 106 h 426"/>
                <a:gd name="T64" fmla="*/ 0 w 497"/>
                <a:gd name="T65" fmla="*/ 390 h 426"/>
                <a:gd name="T66" fmla="*/ 9 w 497"/>
                <a:gd name="T67" fmla="*/ 425 h 426"/>
                <a:gd name="T68" fmla="*/ 26 w 497"/>
                <a:gd name="T69" fmla="*/ 425 h 426"/>
                <a:gd name="T70" fmla="*/ 44 w 497"/>
                <a:gd name="T71" fmla="*/ 416 h 426"/>
                <a:gd name="T72" fmla="*/ 212 w 497"/>
                <a:gd name="T73" fmla="*/ 141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426">
                  <a:moveTo>
                    <a:pt x="17" y="247"/>
                  </a:moveTo>
                  <a:lnTo>
                    <a:pt x="17" y="247"/>
                  </a:lnTo>
                  <a:cubicBezTo>
                    <a:pt x="53" y="256"/>
                    <a:pt x="53" y="256"/>
                    <a:pt x="53" y="256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17" y="203"/>
                    <a:pt x="0" y="212"/>
                    <a:pt x="0" y="221"/>
                  </a:cubicBezTo>
                  <a:cubicBezTo>
                    <a:pt x="0" y="230"/>
                    <a:pt x="9" y="247"/>
                    <a:pt x="17" y="247"/>
                  </a:cubicBezTo>
                  <a:close/>
                  <a:moveTo>
                    <a:pt x="460" y="256"/>
                  </a:moveTo>
                  <a:lnTo>
                    <a:pt x="460" y="256"/>
                  </a:lnTo>
                  <a:cubicBezTo>
                    <a:pt x="345" y="354"/>
                    <a:pt x="345" y="354"/>
                    <a:pt x="345" y="354"/>
                  </a:cubicBezTo>
                  <a:cubicBezTo>
                    <a:pt x="221" y="256"/>
                    <a:pt x="221" y="256"/>
                    <a:pt x="221" y="256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194" y="247"/>
                    <a:pt x="194" y="247"/>
                    <a:pt x="194" y="247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337" y="398"/>
                    <a:pt x="337" y="398"/>
                    <a:pt x="337" y="398"/>
                  </a:cubicBezTo>
                  <a:cubicBezTo>
                    <a:pt x="337" y="407"/>
                    <a:pt x="345" y="407"/>
                    <a:pt x="345" y="407"/>
                  </a:cubicBezTo>
                  <a:cubicBezTo>
                    <a:pt x="354" y="407"/>
                    <a:pt x="363" y="407"/>
                    <a:pt x="363" y="398"/>
                  </a:cubicBezTo>
                  <a:cubicBezTo>
                    <a:pt x="487" y="292"/>
                    <a:pt x="487" y="292"/>
                    <a:pt x="487" y="292"/>
                  </a:cubicBezTo>
                  <a:cubicBezTo>
                    <a:pt x="496" y="283"/>
                    <a:pt x="496" y="265"/>
                    <a:pt x="487" y="256"/>
                  </a:cubicBezTo>
                  <a:cubicBezTo>
                    <a:pt x="478" y="247"/>
                    <a:pt x="469" y="247"/>
                    <a:pt x="460" y="256"/>
                  </a:cubicBezTo>
                  <a:close/>
                  <a:moveTo>
                    <a:pt x="212" y="141"/>
                  </a:moveTo>
                  <a:lnTo>
                    <a:pt x="212" y="141"/>
                  </a:lnTo>
                  <a:cubicBezTo>
                    <a:pt x="337" y="221"/>
                    <a:pt x="337" y="221"/>
                    <a:pt x="337" y="221"/>
                  </a:cubicBezTo>
                  <a:cubicBezTo>
                    <a:pt x="345" y="230"/>
                    <a:pt x="363" y="230"/>
                    <a:pt x="372" y="212"/>
                  </a:cubicBezTo>
                  <a:cubicBezTo>
                    <a:pt x="496" y="35"/>
                    <a:pt x="496" y="35"/>
                    <a:pt x="496" y="35"/>
                  </a:cubicBezTo>
                  <a:cubicBezTo>
                    <a:pt x="496" y="26"/>
                    <a:pt x="496" y="9"/>
                    <a:pt x="487" y="9"/>
                  </a:cubicBezTo>
                  <a:cubicBezTo>
                    <a:pt x="478" y="0"/>
                    <a:pt x="460" y="0"/>
                    <a:pt x="452" y="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221" y="97"/>
                    <a:pt x="221" y="97"/>
                    <a:pt x="221" y="97"/>
                  </a:cubicBezTo>
                  <a:cubicBezTo>
                    <a:pt x="212" y="88"/>
                    <a:pt x="212" y="88"/>
                    <a:pt x="203" y="88"/>
                  </a:cubicBezTo>
                  <a:cubicBezTo>
                    <a:pt x="194" y="97"/>
                    <a:pt x="194" y="97"/>
                    <a:pt x="186" y="106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07"/>
                    <a:pt x="0" y="416"/>
                    <a:pt x="9" y="425"/>
                  </a:cubicBezTo>
                  <a:cubicBezTo>
                    <a:pt x="17" y="425"/>
                    <a:pt x="17" y="425"/>
                    <a:pt x="26" y="425"/>
                  </a:cubicBezTo>
                  <a:cubicBezTo>
                    <a:pt x="26" y="425"/>
                    <a:pt x="35" y="425"/>
                    <a:pt x="44" y="416"/>
                  </a:cubicBezTo>
                  <a:lnTo>
                    <a:pt x="212" y="1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8" name="Freeform 169"/>
            <p:cNvSpPr>
              <a:spLocks noChangeArrowheads="1"/>
            </p:cNvSpPr>
            <p:nvPr/>
          </p:nvSpPr>
          <p:spPr bwMode="auto">
            <a:xfrm>
              <a:off x="9081441" y="2654707"/>
              <a:ext cx="254713" cy="203770"/>
            </a:xfrm>
            <a:custGeom>
              <a:avLst/>
              <a:gdLst>
                <a:gd name="T0" fmla="*/ 478 w 487"/>
                <a:gd name="T1" fmla="*/ 9 h 390"/>
                <a:gd name="T2" fmla="*/ 478 w 487"/>
                <a:gd name="T3" fmla="*/ 9 h 390"/>
                <a:gd name="T4" fmla="*/ 372 w 487"/>
                <a:gd name="T5" fmla="*/ 195 h 390"/>
                <a:gd name="T6" fmla="*/ 345 w 487"/>
                <a:gd name="T7" fmla="*/ 195 h 390"/>
                <a:gd name="T8" fmla="*/ 292 w 487"/>
                <a:gd name="T9" fmla="*/ 150 h 390"/>
                <a:gd name="T10" fmla="*/ 274 w 487"/>
                <a:gd name="T11" fmla="*/ 150 h 390"/>
                <a:gd name="T12" fmla="*/ 194 w 487"/>
                <a:gd name="T13" fmla="*/ 266 h 390"/>
                <a:gd name="T14" fmla="*/ 177 w 487"/>
                <a:gd name="T15" fmla="*/ 266 h 390"/>
                <a:gd name="T16" fmla="*/ 141 w 487"/>
                <a:gd name="T17" fmla="*/ 239 h 390"/>
                <a:gd name="T18" fmla="*/ 123 w 487"/>
                <a:gd name="T19" fmla="*/ 239 h 390"/>
                <a:gd name="T20" fmla="*/ 8 w 487"/>
                <a:gd name="T21" fmla="*/ 381 h 390"/>
                <a:gd name="T22" fmla="*/ 8 w 487"/>
                <a:gd name="T23" fmla="*/ 389 h 390"/>
                <a:gd name="T24" fmla="*/ 486 w 487"/>
                <a:gd name="T25" fmla="*/ 389 h 390"/>
                <a:gd name="T26" fmla="*/ 486 w 487"/>
                <a:gd name="T27" fmla="*/ 9 h 390"/>
                <a:gd name="T28" fmla="*/ 478 w 487"/>
                <a:gd name="T29" fmla="*/ 9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7" h="390">
                  <a:moveTo>
                    <a:pt x="478" y="9"/>
                  </a:moveTo>
                  <a:lnTo>
                    <a:pt x="478" y="9"/>
                  </a:lnTo>
                  <a:cubicBezTo>
                    <a:pt x="372" y="195"/>
                    <a:pt x="372" y="195"/>
                    <a:pt x="372" y="195"/>
                  </a:cubicBezTo>
                  <a:cubicBezTo>
                    <a:pt x="363" y="204"/>
                    <a:pt x="354" y="204"/>
                    <a:pt x="345" y="195"/>
                  </a:cubicBezTo>
                  <a:cubicBezTo>
                    <a:pt x="292" y="150"/>
                    <a:pt x="292" y="150"/>
                    <a:pt x="292" y="150"/>
                  </a:cubicBezTo>
                  <a:cubicBezTo>
                    <a:pt x="283" y="141"/>
                    <a:pt x="283" y="141"/>
                    <a:pt x="274" y="150"/>
                  </a:cubicBezTo>
                  <a:cubicBezTo>
                    <a:pt x="194" y="266"/>
                    <a:pt x="194" y="266"/>
                    <a:pt x="194" y="266"/>
                  </a:cubicBezTo>
                  <a:cubicBezTo>
                    <a:pt x="194" y="275"/>
                    <a:pt x="186" y="275"/>
                    <a:pt x="177" y="266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32" y="230"/>
                    <a:pt x="123" y="230"/>
                    <a:pt x="123" y="239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0" y="389"/>
                    <a:pt x="0" y="389"/>
                    <a:pt x="8" y="389"/>
                  </a:cubicBezTo>
                  <a:cubicBezTo>
                    <a:pt x="486" y="389"/>
                    <a:pt x="486" y="389"/>
                    <a:pt x="486" y="389"/>
                  </a:cubicBezTo>
                  <a:cubicBezTo>
                    <a:pt x="486" y="9"/>
                    <a:pt x="486" y="9"/>
                    <a:pt x="486" y="9"/>
                  </a:cubicBezTo>
                  <a:cubicBezTo>
                    <a:pt x="486" y="0"/>
                    <a:pt x="486" y="0"/>
                    <a:pt x="478" y="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9" name="Freeform 170"/>
            <p:cNvSpPr>
              <a:spLocks noChangeArrowheads="1"/>
            </p:cNvSpPr>
            <p:nvPr/>
          </p:nvSpPr>
          <p:spPr bwMode="auto">
            <a:xfrm>
              <a:off x="1834680" y="3135589"/>
              <a:ext cx="206085" cy="243136"/>
            </a:xfrm>
            <a:custGeom>
              <a:avLst/>
              <a:gdLst>
                <a:gd name="T0" fmla="*/ 283 w 391"/>
                <a:gd name="T1" fmla="*/ 178 h 463"/>
                <a:gd name="T2" fmla="*/ 283 w 391"/>
                <a:gd name="T3" fmla="*/ 178 h 463"/>
                <a:gd name="T4" fmla="*/ 319 w 391"/>
                <a:gd name="T5" fmla="*/ 18 h 463"/>
                <a:gd name="T6" fmla="*/ 204 w 391"/>
                <a:gd name="T7" fmla="*/ 134 h 463"/>
                <a:gd name="T8" fmla="*/ 98 w 391"/>
                <a:gd name="T9" fmla="*/ 231 h 463"/>
                <a:gd name="T10" fmla="*/ 98 w 391"/>
                <a:gd name="T11" fmla="*/ 400 h 463"/>
                <a:gd name="T12" fmla="*/ 310 w 391"/>
                <a:gd name="T13" fmla="*/ 462 h 463"/>
                <a:gd name="T14" fmla="*/ 390 w 391"/>
                <a:gd name="T15" fmla="*/ 222 h 463"/>
                <a:gd name="T16" fmla="*/ 283 w 391"/>
                <a:gd name="T17" fmla="*/ 178 h 463"/>
                <a:gd name="T18" fmla="*/ 71 w 391"/>
                <a:gd name="T19" fmla="*/ 178 h 463"/>
                <a:gd name="T20" fmla="*/ 71 w 391"/>
                <a:gd name="T21" fmla="*/ 178 h 463"/>
                <a:gd name="T22" fmla="*/ 0 w 391"/>
                <a:gd name="T23" fmla="*/ 257 h 463"/>
                <a:gd name="T24" fmla="*/ 0 w 391"/>
                <a:gd name="T25" fmla="*/ 372 h 463"/>
                <a:gd name="T26" fmla="*/ 71 w 391"/>
                <a:gd name="T27" fmla="*/ 453 h 463"/>
                <a:gd name="T28" fmla="*/ 44 w 391"/>
                <a:gd name="T29" fmla="*/ 400 h 463"/>
                <a:gd name="T30" fmla="*/ 44 w 391"/>
                <a:gd name="T31" fmla="*/ 240 h 463"/>
                <a:gd name="T32" fmla="*/ 71 w 391"/>
                <a:gd name="T33" fmla="*/ 178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0" name="Freeform 171"/>
            <p:cNvSpPr>
              <a:spLocks noChangeArrowheads="1"/>
            </p:cNvSpPr>
            <p:nvPr/>
          </p:nvSpPr>
          <p:spPr bwMode="auto">
            <a:xfrm>
              <a:off x="2355682" y="3144851"/>
              <a:ext cx="206087" cy="243136"/>
            </a:xfrm>
            <a:custGeom>
              <a:avLst/>
              <a:gdLst>
                <a:gd name="T0" fmla="*/ 107 w 392"/>
                <a:gd name="T1" fmla="*/ 293 h 462"/>
                <a:gd name="T2" fmla="*/ 107 w 392"/>
                <a:gd name="T3" fmla="*/ 293 h 462"/>
                <a:gd name="T4" fmla="*/ 72 w 392"/>
                <a:gd name="T5" fmla="*/ 444 h 462"/>
                <a:gd name="T6" fmla="*/ 186 w 392"/>
                <a:gd name="T7" fmla="*/ 329 h 462"/>
                <a:gd name="T8" fmla="*/ 293 w 392"/>
                <a:gd name="T9" fmla="*/ 239 h 462"/>
                <a:gd name="T10" fmla="*/ 293 w 392"/>
                <a:gd name="T11" fmla="*/ 63 h 462"/>
                <a:gd name="T12" fmla="*/ 80 w 392"/>
                <a:gd name="T13" fmla="*/ 0 h 462"/>
                <a:gd name="T14" fmla="*/ 0 w 392"/>
                <a:gd name="T15" fmla="*/ 248 h 462"/>
                <a:gd name="T16" fmla="*/ 107 w 392"/>
                <a:gd name="T17" fmla="*/ 293 h 462"/>
                <a:gd name="T18" fmla="*/ 319 w 392"/>
                <a:gd name="T19" fmla="*/ 284 h 462"/>
                <a:gd name="T20" fmla="*/ 319 w 392"/>
                <a:gd name="T21" fmla="*/ 284 h 462"/>
                <a:gd name="T22" fmla="*/ 391 w 392"/>
                <a:gd name="T23" fmla="*/ 213 h 462"/>
                <a:gd name="T24" fmla="*/ 391 w 392"/>
                <a:gd name="T25" fmla="*/ 89 h 462"/>
                <a:gd name="T26" fmla="*/ 319 w 392"/>
                <a:gd name="T27" fmla="*/ 18 h 462"/>
                <a:gd name="T28" fmla="*/ 346 w 392"/>
                <a:gd name="T29" fmla="*/ 71 h 462"/>
                <a:gd name="T30" fmla="*/ 346 w 392"/>
                <a:gd name="T31" fmla="*/ 231 h 462"/>
                <a:gd name="T32" fmla="*/ 319 w 392"/>
                <a:gd name="T33" fmla="*/ 28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2" h="462">
                  <a:moveTo>
                    <a:pt x="107" y="293"/>
                  </a:moveTo>
                  <a:lnTo>
                    <a:pt x="107" y="293"/>
                  </a:lnTo>
                  <a:cubicBezTo>
                    <a:pt x="107" y="301"/>
                    <a:pt x="19" y="382"/>
                    <a:pt x="72" y="444"/>
                  </a:cubicBezTo>
                  <a:cubicBezTo>
                    <a:pt x="80" y="461"/>
                    <a:pt x="125" y="373"/>
                    <a:pt x="186" y="329"/>
                  </a:cubicBezTo>
                  <a:cubicBezTo>
                    <a:pt x="213" y="310"/>
                    <a:pt x="293" y="257"/>
                    <a:pt x="293" y="239"/>
                  </a:cubicBezTo>
                  <a:cubicBezTo>
                    <a:pt x="293" y="63"/>
                    <a:pt x="293" y="63"/>
                    <a:pt x="293" y="63"/>
                  </a:cubicBezTo>
                  <a:cubicBezTo>
                    <a:pt x="293" y="35"/>
                    <a:pt x="169" y="0"/>
                    <a:pt x="80" y="0"/>
                  </a:cubicBezTo>
                  <a:cubicBezTo>
                    <a:pt x="44" y="0"/>
                    <a:pt x="0" y="213"/>
                    <a:pt x="0" y="248"/>
                  </a:cubicBezTo>
                  <a:cubicBezTo>
                    <a:pt x="0" y="284"/>
                    <a:pt x="98" y="284"/>
                    <a:pt x="107" y="293"/>
                  </a:cubicBezTo>
                  <a:close/>
                  <a:moveTo>
                    <a:pt x="319" y="284"/>
                  </a:moveTo>
                  <a:lnTo>
                    <a:pt x="319" y="284"/>
                  </a:lnTo>
                  <a:cubicBezTo>
                    <a:pt x="338" y="284"/>
                    <a:pt x="391" y="275"/>
                    <a:pt x="391" y="213"/>
                  </a:cubicBezTo>
                  <a:cubicBezTo>
                    <a:pt x="391" y="89"/>
                    <a:pt x="391" y="89"/>
                    <a:pt x="391" y="89"/>
                  </a:cubicBezTo>
                  <a:cubicBezTo>
                    <a:pt x="391" y="18"/>
                    <a:pt x="338" y="18"/>
                    <a:pt x="319" y="18"/>
                  </a:cubicBezTo>
                  <a:cubicBezTo>
                    <a:pt x="302" y="18"/>
                    <a:pt x="346" y="27"/>
                    <a:pt x="346" y="71"/>
                  </a:cubicBezTo>
                  <a:cubicBezTo>
                    <a:pt x="346" y="231"/>
                    <a:pt x="346" y="231"/>
                    <a:pt x="346" y="231"/>
                  </a:cubicBezTo>
                  <a:cubicBezTo>
                    <a:pt x="346" y="275"/>
                    <a:pt x="302" y="284"/>
                    <a:pt x="319" y="28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3145256" y="897564"/>
            <a:ext cx="60114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</a:rPr>
              <a:t>实用可编辑图标</a:t>
            </a:r>
            <a:endParaRPr lang="en-US" altLang="zh-CN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175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3" y="0"/>
            <a:ext cx="12185755" cy="6858000"/>
          </a:xfrm>
          <a:prstGeom prst="rect">
            <a:avLst/>
          </a:prstGeom>
        </p:spPr>
      </p:pic>
      <p:sp>
        <p:nvSpPr>
          <p:cNvPr id="6" name="Freeform 34"/>
          <p:cNvSpPr>
            <a:spLocks noEditPoints="1"/>
          </p:cNvSpPr>
          <p:nvPr/>
        </p:nvSpPr>
        <p:spPr bwMode="auto">
          <a:xfrm>
            <a:off x="10657445" y="4940096"/>
            <a:ext cx="813742" cy="471144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969346" y="4882984"/>
            <a:ext cx="5761532" cy="459993"/>
          </a:xfrm>
          <a:custGeom>
            <a:avLst/>
            <a:gdLst>
              <a:gd name="connsiteX0" fmla="*/ 0 w 6766560"/>
              <a:gd name="connsiteY0" fmla="*/ 39809 h 361457"/>
              <a:gd name="connsiteX1" fmla="*/ 4411980 w 6766560"/>
              <a:gd name="connsiteY1" fmla="*/ 28379 h 361457"/>
              <a:gd name="connsiteX2" fmla="*/ 4023360 w 6766560"/>
              <a:gd name="connsiteY2" fmla="*/ 359849 h 361457"/>
              <a:gd name="connsiteX3" fmla="*/ 6766560 w 6766560"/>
              <a:gd name="connsiteY3" fmla="*/ 131249 h 361457"/>
              <a:gd name="connsiteX0-1" fmla="*/ 0 w 6766560"/>
              <a:gd name="connsiteY0-2" fmla="*/ 75291 h 398381"/>
              <a:gd name="connsiteX1-3" fmla="*/ 4369154 w 6766560"/>
              <a:gd name="connsiteY1-4" fmla="*/ 18141 h 398381"/>
              <a:gd name="connsiteX2-5" fmla="*/ 4023360 w 6766560"/>
              <a:gd name="connsiteY2-6" fmla="*/ 395331 h 398381"/>
              <a:gd name="connsiteX3-7" fmla="*/ 6766560 w 6766560"/>
              <a:gd name="connsiteY3-8" fmla="*/ 166731 h 398381"/>
              <a:gd name="connsiteX0-9" fmla="*/ 0 w 6766560"/>
              <a:gd name="connsiteY0-10" fmla="*/ 71354 h 339035"/>
              <a:gd name="connsiteX1-11" fmla="*/ 4369154 w 6766560"/>
              <a:gd name="connsiteY1-12" fmla="*/ 14204 h 339035"/>
              <a:gd name="connsiteX2-13" fmla="*/ 4351696 w 6766560"/>
              <a:gd name="connsiteY2-14" fmla="*/ 334244 h 339035"/>
              <a:gd name="connsiteX3-15" fmla="*/ 6766560 w 6766560"/>
              <a:gd name="connsiteY3-16" fmla="*/ 162794 h 339035"/>
              <a:gd name="connsiteX0-17" fmla="*/ 0 w 7194823"/>
              <a:gd name="connsiteY0-18" fmla="*/ 71354 h 334304"/>
              <a:gd name="connsiteX1-19" fmla="*/ 4369154 w 7194823"/>
              <a:gd name="connsiteY1-20" fmla="*/ 14204 h 334304"/>
              <a:gd name="connsiteX2-21" fmla="*/ 4351696 w 7194823"/>
              <a:gd name="connsiteY2-22" fmla="*/ 334244 h 334304"/>
              <a:gd name="connsiteX3-23" fmla="*/ 7194823 w 7194823"/>
              <a:gd name="connsiteY3-24" fmla="*/ 37064 h 334304"/>
              <a:gd name="connsiteX0-25" fmla="*/ 0 w 7194823"/>
              <a:gd name="connsiteY0-26" fmla="*/ 72918 h 358721"/>
              <a:gd name="connsiteX1-27" fmla="*/ 4369154 w 7194823"/>
              <a:gd name="connsiteY1-28" fmla="*/ 15768 h 358721"/>
              <a:gd name="connsiteX2-29" fmla="*/ 4051911 w 7194823"/>
              <a:gd name="connsiteY2-30" fmla="*/ 358668 h 358721"/>
              <a:gd name="connsiteX3-31" fmla="*/ 7194823 w 7194823"/>
              <a:gd name="connsiteY3-32" fmla="*/ 38628 h 358721"/>
              <a:gd name="connsiteX0-33" fmla="*/ 0 w 6454042"/>
              <a:gd name="connsiteY0-34" fmla="*/ 72918 h 359955"/>
              <a:gd name="connsiteX1-35" fmla="*/ 4369154 w 6454042"/>
              <a:gd name="connsiteY1-36" fmla="*/ 15768 h 359955"/>
              <a:gd name="connsiteX2-37" fmla="*/ 4051911 w 6454042"/>
              <a:gd name="connsiteY2-38" fmla="*/ 358668 h 359955"/>
              <a:gd name="connsiteX3-39" fmla="*/ 6454042 w 6454042"/>
              <a:gd name="connsiteY3-40" fmla="*/ 112769 h 359955"/>
              <a:gd name="connsiteX0-41" fmla="*/ 0 w 6454042"/>
              <a:gd name="connsiteY0-42" fmla="*/ 62493 h 349247"/>
              <a:gd name="connsiteX1-43" fmla="*/ 4122228 w 6454042"/>
              <a:gd name="connsiteY1-44" fmla="*/ 17700 h 349247"/>
              <a:gd name="connsiteX2-45" fmla="*/ 4051911 w 6454042"/>
              <a:gd name="connsiteY2-46" fmla="*/ 348243 h 349247"/>
              <a:gd name="connsiteX3-47" fmla="*/ 6454042 w 6454042"/>
              <a:gd name="connsiteY3-48" fmla="*/ 102344 h 349247"/>
              <a:gd name="connsiteX0-49" fmla="*/ 0 w 4341830"/>
              <a:gd name="connsiteY0-50" fmla="*/ 62493 h 348243"/>
              <a:gd name="connsiteX1-51" fmla="*/ 4122228 w 4341830"/>
              <a:gd name="connsiteY1-52" fmla="*/ 17700 h 348243"/>
              <a:gd name="connsiteX2-53" fmla="*/ 4051911 w 4341830"/>
              <a:gd name="connsiteY2-54" fmla="*/ 348243 h 348243"/>
              <a:gd name="connsiteX0-55" fmla="*/ 0 w 4122228"/>
              <a:gd name="connsiteY0-56" fmla="*/ 62493 h 62493"/>
              <a:gd name="connsiteX1-57" fmla="*/ 4122228 w 4122228"/>
              <a:gd name="connsiteY1-58" fmla="*/ 17700 h 62493"/>
              <a:gd name="connsiteX0-59" fmla="*/ 0 w 4122228"/>
              <a:gd name="connsiteY0-60" fmla="*/ 44793 h 66159"/>
              <a:gd name="connsiteX1-61" fmla="*/ 4122228 w 4122228"/>
              <a:gd name="connsiteY1-62" fmla="*/ 0 h 66159"/>
              <a:gd name="connsiteX0-63" fmla="*/ 0 w 4245691"/>
              <a:gd name="connsiteY0-64" fmla="*/ 156004 h 156004"/>
              <a:gd name="connsiteX1-65" fmla="*/ 4245691 w 4245691"/>
              <a:gd name="connsiteY1-66" fmla="*/ 0 h 156004"/>
              <a:gd name="connsiteX0-67" fmla="*/ 0 w 4245691"/>
              <a:gd name="connsiteY0-68" fmla="*/ 156004 h 163985"/>
              <a:gd name="connsiteX1-69" fmla="*/ 4245691 w 4245691"/>
              <a:gd name="connsiteY1-70" fmla="*/ 0 h 163985"/>
              <a:gd name="connsiteX0-71" fmla="*/ 0 w 5449458"/>
              <a:gd name="connsiteY0-72" fmla="*/ 143648 h 143648"/>
              <a:gd name="connsiteX1-73" fmla="*/ 5449458 w 5449458"/>
              <a:gd name="connsiteY1-74" fmla="*/ 0 h 143648"/>
              <a:gd name="connsiteX0-75" fmla="*/ 0 w 5449458"/>
              <a:gd name="connsiteY0-76" fmla="*/ 143648 h 260913"/>
              <a:gd name="connsiteX1-77" fmla="*/ 1990356 w 5449458"/>
              <a:gd name="connsiteY1-78" fmla="*/ 260339 h 260913"/>
              <a:gd name="connsiteX2-79" fmla="*/ 5449458 w 5449458"/>
              <a:gd name="connsiteY2-80" fmla="*/ 0 h 260913"/>
              <a:gd name="connsiteX0-81" fmla="*/ 0 w 4693246"/>
              <a:gd name="connsiteY0-82" fmla="*/ 169 h 463018"/>
              <a:gd name="connsiteX1-83" fmla="*/ 1234144 w 4693246"/>
              <a:gd name="connsiteY1-84" fmla="*/ 462849 h 463018"/>
              <a:gd name="connsiteX2-85" fmla="*/ 4693246 w 4693246"/>
              <a:gd name="connsiteY2-86" fmla="*/ 202510 h 463018"/>
              <a:gd name="connsiteX0-87" fmla="*/ 153395 w 4846641"/>
              <a:gd name="connsiteY0-88" fmla="*/ 0 h 462988"/>
              <a:gd name="connsiteX1-89" fmla="*/ 1387539 w 4846641"/>
              <a:gd name="connsiteY1-90" fmla="*/ 462680 h 462988"/>
              <a:gd name="connsiteX2-91" fmla="*/ 4846641 w 4846641"/>
              <a:gd name="connsiteY2-92" fmla="*/ 202341 h 462988"/>
              <a:gd name="connsiteX0-93" fmla="*/ 212160 w 4457851"/>
              <a:gd name="connsiteY0-94" fmla="*/ 0 h 462988"/>
              <a:gd name="connsiteX1-95" fmla="*/ 998749 w 4457851"/>
              <a:gd name="connsiteY1-96" fmla="*/ 462680 h 462988"/>
              <a:gd name="connsiteX2-97" fmla="*/ 4457851 w 4457851"/>
              <a:gd name="connsiteY2-98" fmla="*/ 202341 h 462988"/>
              <a:gd name="connsiteX0-99" fmla="*/ 238795 w 4484486"/>
              <a:gd name="connsiteY0-100" fmla="*/ 0 h 462868"/>
              <a:gd name="connsiteX1-101" fmla="*/ 1025384 w 4484486"/>
              <a:gd name="connsiteY1-102" fmla="*/ 462680 h 462868"/>
              <a:gd name="connsiteX2-103" fmla="*/ 4484486 w 4484486"/>
              <a:gd name="connsiteY2-104" fmla="*/ 202341 h 462868"/>
              <a:gd name="connsiteX0-105" fmla="*/ 410770 w 4656461"/>
              <a:gd name="connsiteY0-106" fmla="*/ 0 h 425815"/>
              <a:gd name="connsiteX1-107" fmla="*/ 595476 w 4656461"/>
              <a:gd name="connsiteY1-108" fmla="*/ 425610 h 425815"/>
              <a:gd name="connsiteX2-109" fmla="*/ 4656461 w 4656461"/>
              <a:gd name="connsiteY2-110" fmla="*/ 202341 h 425815"/>
              <a:gd name="connsiteX0-111" fmla="*/ 410770 w 4656461"/>
              <a:gd name="connsiteY0-112" fmla="*/ 0 h 364069"/>
              <a:gd name="connsiteX1-113" fmla="*/ 595476 w 4656461"/>
              <a:gd name="connsiteY1-114" fmla="*/ 363827 h 364069"/>
              <a:gd name="connsiteX2-115" fmla="*/ 4656461 w 4656461"/>
              <a:gd name="connsiteY2-116" fmla="*/ 202341 h 364069"/>
              <a:gd name="connsiteX0-117" fmla="*/ 558636 w 4511100"/>
              <a:gd name="connsiteY0-118" fmla="*/ 0 h 388767"/>
              <a:gd name="connsiteX1-119" fmla="*/ 450115 w 4511100"/>
              <a:gd name="connsiteY1-120" fmla="*/ 388541 h 388767"/>
              <a:gd name="connsiteX2-121" fmla="*/ 4511100 w 4511100"/>
              <a:gd name="connsiteY2-122" fmla="*/ 227055 h 388767"/>
              <a:gd name="connsiteX0-123" fmla="*/ 445007 w 4613533"/>
              <a:gd name="connsiteY0-124" fmla="*/ 0 h 413467"/>
              <a:gd name="connsiteX1-125" fmla="*/ 552548 w 4613533"/>
              <a:gd name="connsiteY1-126" fmla="*/ 413255 h 413467"/>
              <a:gd name="connsiteX2-127" fmla="*/ 4613533 w 4613533"/>
              <a:gd name="connsiteY2-128" fmla="*/ 251769 h 413467"/>
              <a:gd name="connsiteX0-129" fmla="*/ 437894 w 4606420"/>
              <a:gd name="connsiteY0-130" fmla="*/ 0 h 351722"/>
              <a:gd name="connsiteX1-131" fmla="*/ 560868 w 4606420"/>
              <a:gd name="connsiteY1-132" fmla="*/ 351471 h 351722"/>
              <a:gd name="connsiteX2-133" fmla="*/ 4606420 w 4606420"/>
              <a:gd name="connsiteY2-134" fmla="*/ 251769 h 351722"/>
              <a:gd name="connsiteX0-135" fmla="*/ 424068 w 4592594"/>
              <a:gd name="connsiteY0-136" fmla="*/ 0 h 401116"/>
              <a:gd name="connsiteX1-137" fmla="*/ 577907 w 4592594"/>
              <a:gd name="connsiteY1-138" fmla="*/ 400898 h 401116"/>
              <a:gd name="connsiteX2-139" fmla="*/ 4592594 w 4592594"/>
              <a:gd name="connsiteY2-140" fmla="*/ 251769 h 401116"/>
              <a:gd name="connsiteX0-141" fmla="*/ 424068 w 4592594"/>
              <a:gd name="connsiteY0-142" fmla="*/ 0 h 401116"/>
              <a:gd name="connsiteX1-143" fmla="*/ 577907 w 4592594"/>
              <a:gd name="connsiteY1-144" fmla="*/ 400898 h 401116"/>
              <a:gd name="connsiteX2-145" fmla="*/ 4592594 w 4592594"/>
              <a:gd name="connsiteY2-146" fmla="*/ 338266 h 401116"/>
              <a:gd name="connsiteX0-147" fmla="*/ 391353 w 4638179"/>
              <a:gd name="connsiteY0-148" fmla="*/ 0 h 401116"/>
              <a:gd name="connsiteX1-149" fmla="*/ 623492 w 4638179"/>
              <a:gd name="connsiteY1-150" fmla="*/ 400898 h 401116"/>
              <a:gd name="connsiteX2-151" fmla="*/ 4638179 w 4638179"/>
              <a:gd name="connsiteY2-152" fmla="*/ 338266 h 401116"/>
              <a:gd name="connsiteX0-153" fmla="*/ 391353 w 4904398"/>
              <a:gd name="connsiteY0-154" fmla="*/ 0 h 401116"/>
              <a:gd name="connsiteX1-155" fmla="*/ 623492 w 4904398"/>
              <a:gd name="connsiteY1-156" fmla="*/ 400898 h 401116"/>
              <a:gd name="connsiteX2-157" fmla="*/ 4904398 w 4904398"/>
              <a:gd name="connsiteY2-158" fmla="*/ 322224 h 4011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04398" h="401116">
                <a:moveTo>
                  <a:pt x="391353" y="0"/>
                </a:moveTo>
                <a:cubicBezTo>
                  <a:pt x="-226127" y="38897"/>
                  <a:pt x="-86259" y="411428"/>
                  <a:pt x="623492" y="400898"/>
                </a:cubicBezTo>
                <a:lnTo>
                  <a:pt x="4904398" y="322224"/>
                </a:lnTo>
              </a:path>
            </a:pathLst>
          </a:custGeom>
          <a:noFill/>
          <a:ln w="2540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flipH="1">
            <a:off x="6921042" y="4096491"/>
            <a:ext cx="3327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历史回顾</a:t>
            </a:r>
            <a:endParaRPr lang="en-US" altLang="zh-CN" sz="4000" b="1" dirty="0">
              <a:solidFill>
                <a:srgbClr val="F67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67927" y="4029782"/>
            <a:ext cx="841304" cy="841304"/>
            <a:chOff x="6016268" y="2883155"/>
            <a:chExt cx="841304" cy="841304"/>
          </a:xfrm>
        </p:grpSpPr>
        <p:sp>
          <p:nvSpPr>
            <p:cNvPr id="10" name="椭圆 9"/>
            <p:cNvSpPr/>
            <p:nvPr/>
          </p:nvSpPr>
          <p:spPr>
            <a:xfrm>
              <a:off x="6016268" y="2883155"/>
              <a:ext cx="841304" cy="841304"/>
            </a:xfrm>
            <a:prstGeom prst="ellipse">
              <a:avLst/>
            </a:prstGeom>
            <a:solidFill>
              <a:srgbClr val="F67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flipH="1">
              <a:off x="6058025" y="2940820"/>
              <a:ext cx="7860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9F9F9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1</a:t>
              </a:r>
              <a:endParaRPr lang="zh-CN" altLang="en-US" sz="7200" b="1" dirty="0">
                <a:solidFill>
                  <a:srgbClr val="F9F9F9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921042" y="3309998"/>
            <a:ext cx="2198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PART  01</a:t>
            </a:r>
            <a:endParaRPr lang="zh-CN" altLang="en-US" sz="40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16" y="547903"/>
            <a:ext cx="3431991" cy="249414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95783" y="4814721"/>
            <a:ext cx="4007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H</a:t>
            </a: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</a:rPr>
              <a:t>istorical review</a:t>
            </a:r>
          </a:p>
        </p:txBody>
      </p:sp>
    </p:spTree>
    <p:extLst>
      <p:ext uri="{BB962C8B-B14F-4D97-AF65-F5344CB8AC3E}">
        <p14:creationId xmlns:p14="http://schemas.microsoft.com/office/powerpoint/2010/main" val="1662173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Group 279"/>
          <p:cNvGrpSpPr/>
          <p:nvPr/>
        </p:nvGrpSpPr>
        <p:grpSpPr>
          <a:xfrm>
            <a:off x="1354751" y="3064267"/>
            <a:ext cx="678703" cy="678698"/>
            <a:chOff x="846989" y="1401020"/>
            <a:chExt cx="877416" cy="877416"/>
          </a:xfrm>
          <a:effectLst/>
        </p:grpSpPr>
        <p:sp>
          <p:nvSpPr>
            <p:cNvPr id="17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1627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9" name="Group 279"/>
          <p:cNvGrpSpPr/>
          <p:nvPr/>
        </p:nvGrpSpPr>
        <p:grpSpPr>
          <a:xfrm>
            <a:off x="2145702" y="2126172"/>
            <a:ext cx="678703" cy="678698"/>
            <a:chOff x="846989" y="1401020"/>
            <a:chExt cx="877416" cy="877416"/>
          </a:xfrm>
          <a:effectLst/>
        </p:grpSpPr>
        <p:sp>
          <p:nvSpPr>
            <p:cNvPr id="20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F6762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22" name="Group 279"/>
          <p:cNvGrpSpPr/>
          <p:nvPr/>
        </p:nvGrpSpPr>
        <p:grpSpPr>
          <a:xfrm>
            <a:off x="3076230" y="1788854"/>
            <a:ext cx="678703" cy="678698"/>
            <a:chOff x="846989" y="1401020"/>
            <a:chExt cx="877416" cy="877416"/>
          </a:xfrm>
          <a:effectLst/>
        </p:grpSpPr>
        <p:sp>
          <p:nvSpPr>
            <p:cNvPr id="23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25" name="TextBox 64"/>
          <p:cNvSpPr txBox="1"/>
          <p:nvPr/>
        </p:nvSpPr>
        <p:spPr>
          <a:xfrm>
            <a:off x="1391090" y="5631316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72"/>
          <p:cNvSpPr txBox="1"/>
          <p:nvPr/>
        </p:nvSpPr>
        <p:spPr>
          <a:xfrm>
            <a:off x="2257974" y="5631316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3124857" y="5631316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1568680" y="2916720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67628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3324564" y="2916720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67628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1004535" y="3876478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16279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2393193" y="2596801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4255093" y="336121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16279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279"/>
          <p:cNvGrpSpPr/>
          <p:nvPr/>
        </p:nvGrpSpPr>
        <p:grpSpPr>
          <a:xfrm>
            <a:off x="3904109" y="2122103"/>
            <a:ext cx="678703" cy="678697"/>
            <a:chOff x="846989" y="1401020"/>
            <a:chExt cx="877416" cy="877416"/>
          </a:xfrm>
          <a:effectLst/>
        </p:grpSpPr>
        <p:sp>
          <p:nvSpPr>
            <p:cNvPr id="34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F6762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36" name="Group 279"/>
          <p:cNvGrpSpPr/>
          <p:nvPr/>
        </p:nvGrpSpPr>
        <p:grpSpPr>
          <a:xfrm>
            <a:off x="4832605" y="2529210"/>
            <a:ext cx="678703" cy="678697"/>
            <a:chOff x="846989" y="1401020"/>
            <a:chExt cx="877416" cy="877416"/>
          </a:xfrm>
          <a:effectLst/>
        </p:grpSpPr>
        <p:sp>
          <p:nvSpPr>
            <p:cNvPr id="37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1627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39" name="TextBox 172"/>
          <p:cNvSpPr txBox="1"/>
          <p:nvPr/>
        </p:nvSpPr>
        <p:spPr>
          <a:xfrm>
            <a:off x="3991740" y="5631316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73"/>
          <p:cNvSpPr txBox="1"/>
          <p:nvPr/>
        </p:nvSpPr>
        <p:spPr>
          <a:xfrm>
            <a:off x="4858625" y="5631316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708543" y="1903932"/>
            <a:ext cx="39333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据统计广东省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年非正常死亡学生数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764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359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为溺死，约占</a:t>
            </a:r>
            <a:r>
              <a:rPr lang="en-US" altLang="zh-CN" sz="2800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543" y="3647337"/>
            <a:ext cx="4224987" cy="1868389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004535" y="2916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溺水案例</a:t>
            </a:r>
          </a:p>
        </p:txBody>
      </p:sp>
    </p:spTree>
    <p:extLst>
      <p:ext uri="{BB962C8B-B14F-4D97-AF65-F5344CB8AC3E}">
        <p14:creationId xmlns:p14="http://schemas.microsoft.com/office/powerpoint/2010/main" val="2225196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450"/>
                            </p:stCondLst>
                            <p:childTnLst>
                              <p:par>
                                <p:cTn id="9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9" grpId="0"/>
      <p:bldP spid="40" grpId="0"/>
      <p:bldP spid="41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483" y="1752567"/>
            <a:ext cx="3348128" cy="20448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1528" y="1752568"/>
            <a:ext cx="3348127" cy="20448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76" y="1752568"/>
            <a:ext cx="3348124" cy="20448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004535" y="2916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溺水案例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01575" y="3839330"/>
            <a:ext cx="10148036" cy="1509775"/>
            <a:chOff x="374821" y="3946416"/>
            <a:chExt cx="12159892" cy="1809089"/>
          </a:xfrm>
        </p:grpSpPr>
        <p:sp>
          <p:nvSpPr>
            <p:cNvPr id="45" name="Rectangle 5"/>
            <p:cNvSpPr/>
            <p:nvPr/>
          </p:nvSpPr>
          <p:spPr>
            <a:xfrm>
              <a:off x="374821" y="3946416"/>
              <a:ext cx="4011895" cy="1809089"/>
            </a:xfrm>
            <a:prstGeom prst="rect">
              <a:avLst/>
            </a:prstGeom>
            <a:solidFill>
              <a:srgbClr val="0162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7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14"/>
            <p:cNvSpPr txBox="1"/>
            <p:nvPr/>
          </p:nvSpPr>
          <p:spPr>
            <a:xfrm>
              <a:off x="741691" y="4369404"/>
              <a:ext cx="3273278" cy="147518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17"/>
            <p:cNvSpPr/>
            <p:nvPr/>
          </p:nvSpPr>
          <p:spPr>
            <a:xfrm>
              <a:off x="4448819" y="3946416"/>
              <a:ext cx="4011895" cy="1809089"/>
            </a:xfrm>
            <a:prstGeom prst="rect">
              <a:avLst/>
            </a:prstGeom>
            <a:solidFill>
              <a:srgbClr val="F67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7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Rectangle 20"/>
            <p:cNvSpPr/>
            <p:nvPr/>
          </p:nvSpPr>
          <p:spPr>
            <a:xfrm>
              <a:off x="8522818" y="3946416"/>
              <a:ext cx="4011895" cy="18090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7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21"/>
            <p:cNvSpPr txBox="1"/>
            <p:nvPr/>
          </p:nvSpPr>
          <p:spPr>
            <a:xfrm>
              <a:off x="8889693" y="4406338"/>
              <a:ext cx="3273278" cy="954107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183237" y="3992512"/>
            <a:ext cx="3033486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日上午博罗县罗阳一中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名初二学生发生溺水失踪事故，有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人失踪死亡</a:t>
            </a:r>
          </a:p>
        </p:txBody>
      </p:sp>
      <p:sp>
        <p:nvSpPr>
          <p:cNvPr id="11" name="矩形 10"/>
          <p:cNvSpPr/>
          <p:nvPr/>
        </p:nvSpPr>
        <p:spPr>
          <a:xfrm>
            <a:off x="4477446" y="3961781"/>
            <a:ext cx="303348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鉴于事故现场水况较为复杂，专门请来水下专业搜救队下水开展搜救工作。 </a:t>
            </a:r>
          </a:p>
        </p:txBody>
      </p:sp>
      <p:sp>
        <p:nvSpPr>
          <p:cNvPr id="12" name="矩形 11"/>
          <p:cNvSpPr/>
          <p:nvPr/>
        </p:nvSpPr>
        <p:spPr>
          <a:xfrm>
            <a:off x="7792973" y="3992512"/>
            <a:ext cx="3256637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日凌晨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分，已身亡的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名溺水学生已全部打捞上岸。据当地村民称，这里的水深仅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米至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米深。 </a:t>
            </a:r>
          </a:p>
        </p:txBody>
      </p:sp>
    </p:spTree>
    <p:extLst>
      <p:ext uri="{BB962C8B-B14F-4D97-AF65-F5344CB8AC3E}">
        <p14:creationId xmlns:p14="http://schemas.microsoft.com/office/powerpoint/2010/main" val="4007080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6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3" y="0"/>
            <a:ext cx="12185755" cy="6858000"/>
          </a:xfrm>
          <a:prstGeom prst="rect">
            <a:avLst/>
          </a:prstGeom>
        </p:spPr>
      </p:pic>
      <p:sp>
        <p:nvSpPr>
          <p:cNvPr id="6" name="Freeform 34"/>
          <p:cNvSpPr>
            <a:spLocks noEditPoints="1"/>
          </p:cNvSpPr>
          <p:nvPr/>
        </p:nvSpPr>
        <p:spPr bwMode="auto">
          <a:xfrm>
            <a:off x="10657445" y="4940096"/>
            <a:ext cx="813742" cy="471144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969346" y="4882984"/>
            <a:ext cx="5761532" cy="459993"/>
          </a:xfrm>
          <a:custGeom>
            <a:avLst/>
            <a:gdLst>
              <a:gd name="connsiteX0" fmla="*/ 0 w 6766560"/>
              <a:gd name="connsiteY0" fmla="*/ 39809 h 361457"/>
              <a:gd name="connsiteX1" fmla="*/ 4411980 w 6766560"/>
              <a:gd name="connsiteY1" fmla="*/ 28379 h 361457"/>
              <a:gd name="connsiteX2" fmla="*/ 4023360 w 6766560"/>
              <a:gd name="connsiteY2" fmla="*/ 359849 h 361457"/>
              <a:gd name="connsiteX3" fmla="*/ 6766560 w 6766560"/>
              <a:gd name="connsiteY3" fmla="*/ 131249 h 361457"/>
              <a:gd name="connsiteX0-1" fmla="*/ 0 w 6766560"/>
              <a:gd name="connsiteY0-2" fmla="*/ 75291 h 398381"/>
              <a:gd name="connsiteX1-3" fmla="*/ 4369154 w 6766560"/>
              <a:gd name="connsiteY1-4" fmla="*/ 18141 h 398381"/>
              <a:gd name="connsiteX2-5" fmla="*/ 4023360 w 6766560"/>
              <a:gd name="connsiteY2-6" fmla="*/ 395331 h 398381"/>
              <a:gd name="connsiteX3-7" fmla="*/ 6766560 w 6766560"/>
              <a:gd name="connsiteY3-8" fmla="*/ 166731 h 398381"/>
              <a:gd name="connsiteX0-9" fmla="*/ 0 w 6766560"/>
              <a:gd name="connsiteY0-10" fmla="*/ 71354 h 339035"/>
              <a:gd name="connsiteX1-11" fmla="*/ 4369154 w 6766560"/>
              <a:gd name="connsiteY1-12" fmla="*/ 14204 h 339035"/>
              <a:gd name="connsiteX2-13" fmla="*/ 4351696 w 6766560"/>
              <a:gd name="connsiteY2-14" fmla="*/ 334244 h 339035"/>
              <a:gd name="connsiteX3-15" fmla="*/ 6766560 w 6766560"/>
              <a:gd name="connsiteY3-16" fmla="*/ 162794 h 339035"/>
              <a:gd name="connsiteX0-17" fmla="*/ 0 w 7194823"/>
              <a:gd name="connsiteY0-18" fmla="*/ 71354 h 334304"/>
              <a:gd name="connsiteX1-19" fmla="*/ 4369154 w 7194823"/>
              <a:gd name="connsiteY1-20" fmla="*/ 14204 h 334304"/>
              <a:gd name="connsiteX2-21" fmla="*/ 4351696 w 7194823"/>
              <a:gd name="connsiteY2-22" fmla="*/ 334244 h 334304"/>
              <a:gd name="connsiteX3-23" fmla="*/ 7194823 w 7194823"/>
              <a:gd name="connsiteY3-24" fmla="*/ 37064 h 334304"/>
              <a:gd name="connsiteX0-25" fmla="*/ 0 w 7194823"/>
              <a:gd name="connsiteY0-26" fmla="*/ 72918 h 358721"/>
              <a:gd name="connsiteX1-27" fmla="*/ 4369154 w 7194823"/>
              <a:gd name="connsiteY1-28" fmla="*/ 15768 h 358721"/>
              <a:gd name="connsiteX2-29" fmla="*/ 4051911 w 7194823"/>
              <a:gd name="connsiteY2-30" fmla="*/ 358668 h 358721"/>
              <a:gd name="connsiteX3-31" fmla="*/ 7194823 w 7194823"/>
              <a:gd name="connsiteY3-32" fmla="*/ 38628 h 358721"/>
              <a:gd name="connsiteX0-33" fmla="*/ 0 w 6454042"/>
              <a:gd name="connsiteY0-34" fmla="*/ 72918 h 359955"/>
              <a:gd name="connsiteX1-35" fmla="*/ 4369154 w 6454042"/>
              <a:gd name="connsiteY1-36" fmla="*/ 15768 h 359955"/>
              <a:gd name="connsiteX2-37" fmla="*/ 4051911 w 6454042"/>
              <a:gd name="connsiteY2-38" fmla="*/ 358668 h 359955"/>
              <a:gd name="connsiteX3-39" fmla="*/ 6454042 w 6454042"/>
              <a:gd name="connsiteY3-40" fmla="*/ 112769 h 359955"/>
              <a:gd name="connsiteX0-41" fmla="*/ 0 w 6454042"/>
              <a:gd name="connsiteY0-42" fmla="*/ 62493 h 349247"/>
              <a:gd name="connsiteX1-43" fmla="*/ 4122228 w 6454042"/>
              <a:gd name="connsiteY1-44" fmla="*/ 17700 h 349247"/>
              <a:gd name="connsiteX2-45" fmla="*/ 4051911 w 6454042"/>
              <a:gd name="connsiteY2-46" fmla="*/ 348243 h 349247"/>
              <a:gd name="connsiteX3-47" fmla="*/ 6454042 w 6454042"/>
              <a:gd name="connsiteY3-48" fmla="*/ 102344 h 349247"/>
              <a:gd name="connsiteX0-49" fmla="*/ 0 w 4341830"/>
              <a:gd name="connsiteY0-50" fmla="*/ 62493 h 348243"/>
              <a:gd name="connsiteX1-51" fmla="*/ 4122228 w 4341830"/>
              <a:gd name="connsiteY1-52" fmla="*/ 17700 h 348243"/>
              <a:gd name="connsiteX2-53" fmla="*/ 4051911 w 4341830"/>
              <a:gd name="connsiteY2-54" fmla="*/ 348243 h 348243"/>
              <a:gd name="connsiteX0-55" fmla="*/ 0 w 4122228"/>
              <a:gd name="connsiteY0-56" fmla="*/ 62493 h 62493"/>
              <a:gd name="connsiteX1-57" fmla="*/ 4122228 w 4122228"/>
              <a:gd name="connsiteY1-58" fmla="*/ 17700 h 62493"/>
              <a:gd name="connsiteX0-59" fmla="*/ 0 w 4122228"/>
              <a:gd name="connsiteY0-60" fmla="*/ 44793 h 66159"/>
              <a:gd name="connsiteX1-61" fmla="*/ 4122228 w 4122228"/>
              <a:gd name="connsiteY1-62" fmla="*/ 0 h 66159"/>
              <a:gd name="connsiteX0-63" fmla="*/ 0 w 4245691"/>
              <a:gd name="connsiteY0-64" fmla="*/ 156004 h 156004"/>
              <a:gd name="connsiteX1-65" fmla="*/ 4245691 w 4245691"/>
              <a:gd name="connsiteY1-66" fmla="*/ 0 h 156004"/>
              <a:gd name="connsiteX0-67" fmla="*/ 0 w 4245691"/>
              <a:gd name="connsiteY0-68" fmla="*/ 156004 h 163985"/>
              <a:gd name="connsiteX1-69" fmla="*/ 4245691 w 4245691"/>
              <a:gd name="connsiteY1-70" fmla="*/ 0 h 163985"/>
              <a:gd name="connsiteX0-71" fmla="*/ 0 w 5449458"/>
              <a:gd name="connsiteY0-72" fmla="*/ 143648 h 143648"/>
              <a:gd name="connsiteX1-73" fmla="*/ 5449458 w 5449458"/>
              <a:gd name="connsiteY1-74" fmla="*/ 0 h 143648"/>
              <a:gd name="connsiteX0-75" fmla="*/ 0 w 5449458"/>
              <a:gd name="connsiteY0-76" fmla="*/ 143648 h 260913"/>
              <a:gd name="connsiteX1-77" fmla="*/ 1990356 w 5449458"/>
              <a:gd name="connsiteY1-78" fmla="*/ 260339 h 260913"/>
              <a:gd name="connsiteX2-79" fmla="*/ 5449458 w 5449458"/>
              <a:gd name="connsiteY2-80" fmla="*/ 0 h 260913"/>
              <a:gd name="connsiteX0-81" fmla="*/ 0 w 4693246"/>
              <a:gd name="connsiteY0-82" fmla="*/ 169 h 463018"/>
              <a:gd name="connsiteX1-83" fmla="*/ 1234144 w 4693246"/>
              <a:gd name="connsiteY1-84" fmla="*/ 462849 h 463018"/>
              <a:gd name="connsiteX2-85" fmla="*/ 4693246 w 4693246"/>
              <a:gd name="connsiteY2-86" fmla="*/ 202510 h 463018"/>
              <a:gd name="connsiteX0-87" fmla="*/ 153395 w 4846641"/>
              <a:gd name="connsiteY0-88" fmla="*/ 0 h 462988"/>
              <a:gd name="connsiteX1-89" fmla="*/ 1387539 w 4846641"/>
              <a:gd name="connsiteY1-90" fmla="*/ 462680 h 462988"/>
              <a:gd name="connsiteX2-91" fmla="*/ 4846641 w 4846641"/>
              <a:gd name="connsiteY2-92" fmla="*/ 202341 h 462988"/>
              <a:gd name="connsiteX0-93" fmla="*/ 212160 w 4457851"/>
              <a:gd name="connsiteY0-94" fmla="*/ 0 h 462988"/>
              <a:gd name="connsiteX1-95" fmla="*/ 998749 w 4457851"/>
              <a:gd name="connsiteY1-96" fmla="*/ 462680 h 462988"/>
              <a:gd name="connsiteX2-97" fmla="*/ 4457851 w 4457851"/>
              <a:gd name="connsiteY2-98" fmla="*/ 202341 h 462988"/>
              <a:gd name="connsiteX0-99" fmla="*/ 238795 w 4484486"/>
              <a:gd name="connsiteY0-100" fmla="*/ 0 h 462868"/>
              <a:gd name="connsiteX1-101" fmla="*/ 1025384 w 4484486"/>
              <a:gd name="connsiteY1-102" fmla="*/ 462680 h 462868"/>
              <a:gd name="connsiteX2-103" fmla="*/ 4484486 w 4484486"/>
              <a:gd name="connsiteY2-104" fmla="*/ 202341 h 462868"/>
              <a:gd name="connsiteX0-105" fmla="*/ 410770 w 4656461"/>
              <a:gd name="connsiteY0-106" fmla="*/ 0 h 425815"/>
              <a:gd name="connsiteX1-107" fmla="*/ 595476 w 4656461"/>
              <a:gd name="connsiteY1-108" fmla="*/ 425610 h 425815"/>
              <a:gd name="connsiteX2-109" fmla="*/ 4656461 w 4656461"/>
              <a:gd name="connsiteY2-110" fmla="*/ 202341 h 425815"/>
              <a:gd name="connsiteX0-111" fmla="*/ 410770 w 4656461"/>
              <a:gd name="connsiteY0-112" fmla="*/ 0 h 364069"/>
              <a:gd name="connsiteX1-113" fmla="*/ 595476 w 4656461"/>
              <a:gd name="connsiteY1-114" fmla="*/ 363827 h 364069"/>
              <a:gd name="connsiteX2-115" fmla="*/ 4656461 w 4656461"/>
              <a:gd name="connsiteY2-116" fmla="*/ 202341 h 364069"/>
              <a:gd name="connsiteX0-117" fmla="*/ 558636 w 4511100"/>
              <a:gd name="connsiteY0-118" fmla="*/ 0 h 388767"/>
              <a:gd name="connsiteX1-119" fmla="*/ 450115 w 4511100"/>
              <a:gd name="connsiteY1-120" fmla="*/ 388541 h 388767"/>
              <a:gd name="connsiteX2-121" fmla="*/ 4511100 w 4511100"/>
              <a:gd name="connsiteY2-122" fmla="*/ 227055 h 388767"/>
              <a:gd name="connsiteX0-123" fmla="*/ 445007 w 4613533"/>
              <a:gd name="connsiteY0-124" fmla="*/ 0 h 413467"/>
              <a:gd name="connsiteX1-125" fmla="*/ 552548 w 4613533"/>
              <a:gd name="connsiteY1-126" fmla="*/ 413255 h 413467"/>
              <a:gd name="connsiteX2-127" fmla="*/ 4613533 w 4613533"/>
              <a:gd name="connsiteY2-128" fmla="*/ 251769 h 413467"/>
              <a:gd name="connsiteX0-129" fmla="*/ 437894 w 4606420"/>
              <a:gd name="connsiteY0-130" fmla="*/ 0 h 351722"/>
              <a:gd name="connsiteX1-131" fmla="*/ 560868 w 4606420"/>
              <a:gd name="connsiteY1-132" fmla="*/ 351471 h 351722"/>
              <a:gd name="connsiteX2-133" fmla="*/ 4606420 w 4606420"/>
              <a:gd name="connsiteY2-134" fmla="*/ 251769 h 351722"/>
              <a:gd name="connsiteX0-135" fmla="*/ 424068 w 4592594"/>
              <a:gd name="connsiteY0-136" fmla="*/ 0 h 401116"/>
              <a:gd name="connsiteX1-137" fmla="*/ 577907 w 4592594"/>
              <a:gd name="connsiteY1-138" fmla="*/ 400898 h 401116"/>
              <a:gd name="connsiteX2-139" fmla="*/ 4592594 w 4592594"/>
              <a:gd name="connsiteY2-140" fmla="*/ 251769 h 401116"/>
              <a:gd name="connsiteX0-141" fmla="*/ 424068 w 4592594"/>
              <a:gd name="connsiteY0-142" fmla="*/ 0 h 401116"/>
              <a:gd name="connsiteX1-143" fmla="*/ 577907 w 4592594"/>
              <a:gd name="connsiteY1-144" fmla="*/ 400898 h 401116"/>
              <a:gd name="connsiteX2-145" fmla="*/ 4592594 w 4592594"/>
              <a:gd name="connsiteY2-146" fmla="*/ 338266 h 401116"/>
              <a:gd name="connsiteX0-147" fmla="*/ 391353 w 4638179"/>
              <a:gd name="connsiteY0-148" fmla="*/ 0 h 401116"/>
              <a:gd name="connsiteX1-149" fmla="*/ 623492 w 4638179"/>
              <a:gd name="connsiteY1-150" fmla="*/ 400898 h 401116"/>
              <a:gd name="connsiteX2-151" fmla="*/ 4638179 w 4638179"/>
              <a:gd name="connsiteY2-152" fmla="*/ 338266 h 401116"/>
              <a:gd name="connsiteX0-153" fmla="*/ 391353 w 4904398"/>
              <a:gd name="connsiteY0-154" fmla="*/ 0 h 401116"/>
              <a:gd name="connsiteX1-155" fmla="*/ 623492 w 4904398"/>
              <a:gd name="connsiteY1-156" fmla="*/ 400898 h 401116"/>
              <a:gd name="connsiteX2-157" fmla="*/ 4904398 w 4904398"/>
              <a:gd name="connsiteY2-158" fmla="*/ 322224 h 4011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04398" h="401116">
                <a:moveTo>
                  <a:pt x="391353" y="0"/>
                </a:moveTo>
                <a:cubicBezTo>
                  <a:pt x="-226127" y="38897"/>
                  <a:pt x="-86259" y="411428"/>
                  <a:pt x="623492" y="400898"/>
                </a:cubicBezTo>
                <a:lnTo>
                  <a:pt x="4904398" y="322224"/>
                </a:lnTo>
              </a:path>
            </a:pathLst>
          </a:custGeom>
          <a:noFill/>
          <a:ln w="2540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flipH="1">
            <a:off x="6921042" y="4096491"/>
            <a:ext cx="3327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67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溺水注意事项</a:t>
            </a:r>
            <a:endParaRPr lang="en-US" altLang="zh-CN" sz="4000" b="1" dirty="0">
              <a:solidFill>
                <a:srgbClr val="F67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67927" y="4029782"/>
            <a:ext cx="841304" cy="841304"/>
            <a:chOff x="6016268" y="2883155"/>
            <a:chExt cx="841304" cy="841304"/>
          </a:xfrm>
        </p:grpSpPr>
        <p:sp>
          <p:nvSpPr>
            <p:cNvPr id="10" name="椭圆 9"/>
            <p:cNvSpPr/>
            <p:nvPr/>
          </p:nvSpPr>
          <p:spPr>
            <a:xfrm>
              <a:off x="6016268" y="2883155"/>
              <a:ext cx="841304" cy="841304"/>
            </a:xfrm>
            <a:prstGeom prst="ellipse">
              <a:avLst/>
            </a:prstGeom>
            <a:solidFill>
              <a:srgbClr val="F67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flipH="1">
              <a:off x="6058025" y="2940820"/>
              <a:ext cx="7860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9F9F9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2</a:t>
              </a:r>
              <a:endParaRPr lang="zh-CN" altLang="en-US" sz="7200" b="1" dirty="0">
                <a:solidFill>
                  <a:srgbClr val="F9F9F9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921042" y="3309998"/>
            <a:ext cx="2284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PART  02</a:t>
            </a:r>
            <a:endParaRPr lang="zh-CN" altLang="en-US" sz="40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16" y="547903"/>
            <a:ext cx="3431991" cy="249414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95783" y="4814721"/>
            <a:ext cx="4007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Drowning matters needing attention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856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004535" y="2916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75054" y="1630590"/>
            <a:ext cx="10659927" cy="4131579"/>
            <a:chOff x="1073455" y="1166133"/>
            <a:chExt cx="6428580" cy="2491592"/>
          </a:xfrm>
        </p:grpSpPr>
        <p:sp>
          <p:nvSpPr>
            <p:cNvPr id="19" name="Oval 14"/>
            <p:cNvSpPr/>
            <p:nvPr/>
          </p:nvSpPr>
          <p:spPr>
            <a:xfrm>
              <a:off x="4785289" y="1239417"/>
              <a:ext cx="436843" cy="436841"/>
            </a:xfrm>
            <a:prstGeom prst="ellipse">
              <a:avLst/>
            </a:prstGeom>
            <a:noFill/>
            <a:ln>
              <a:solidFill>
                <a:srgbClr val="0162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23"/>
            <p:cNvSpPr/>
            <p:nvPr/>
          </p:nvSpPr>
          <p:spPr>
            <a:xfrm>
              <a:off x="4785289" y="1879055"/>
              <a:ext cx="436843" cy="436841"/>
            </a:xfrm>
            <a:prstGeom prst="ellipse">
              <a:avLst/>
            </a:prstGeom>
            <a:noFill/>
            <a:ln>
              <a:solidFill>
                <a:srgbClr val="F676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33"/>
            <p:cNvSpPr/>
            <p:nvPr/>
          </p:nvSpPr>
          <p:spPr>
            <a:xfrm>
              <a:off x="4785289" y="2518692"/>
              <a:ext cx="436843" cy="43684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40"/>
            <p:cNvSpPr/>
            <p:nvPr/>
          </p:nvSpPr>
          <p:spPr>
            <a:xfrm>
              <a:off x="4785289" y="3158329"/>
              <a:ext cx="436843" cy="436841"/>
            </a:xfrm>
            <a:prstGeom prst="ellipse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41"/>
            <p:cNvGrpSpPr/>
            <p:nvPr/>
          </p:nvGrpSpPr>
          <p:grpSpPr>
            <a:xfrm>
              <a:off x="3544536" y="1509976"/>
              <a:ext cx="1181658" cy="1851286"/>
              <a:chOff x="4832354" y="2627863"/>
              <a:chExt cx="1290716" cy="2882302"/>
            </a:xfrm>
          </p:grpSpPr>
          <p:grpSp>
            <p:nvGrpSpPr>
              <p:cNvPr id="24" name="Group 42"/>
              <p:cNvGrpSpPr/>
              <p:nvPr/>
            </p:nvGrpSpPr>
            <p:grpSpPr>
              <a:xfrm>
                <a:off x="5656050" y="2627863"/>
                <a:ext cx="411375" cy="1103472"/>
                <a:chOff x="5656050" y="2477928"/>
                <a:chExt cx="411375" cy="1103472"/>
              </a:xfrm>
            </p:grpSpPr>
            <p:cxnSp>
              <p:nvCxnSpPr>
                <p:cNvPr id="32" name="Straight Connector 50"/>
                <p:cNvCxnSpPr/>
                <p:nvPr/>
              </p:nvCxnSpPr>
              <p:spPr>
                <a:xfrm flipH="1">
                  <a:off x="5656052" y="2477928"/>
                  <a:ext cx="41137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ash"/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51"/>
                <p:cNvCxnSpPr/>
                <p:nvPr/>
              </p:nvCxnSpPr>
              <p:spPr>
                <a:xfrm>
                  <a:off x="5656050" y="2477928"/>
                  <a:ext cx="0" cy="1103472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5" name="Straight Connector 43"/>
              <p:cNvCxnSpPr/>
              <p:nvPr/>
            </p:nvCxnSpPr>
            <p:spPr>
              <a:xfrm flipH="1">
                <a:off x="4832354" y="3581400"/>
                <a:ext cx="123507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Group 44"/>
              <p:cNvGrpSpPr/>
              <p:nvPr/>
            </p:nvGrpSpPr>
            <p:grpSpPr>
              <a:xfrm flipV="1">
                <a:off x="5429250" y="3250149"/>
                <a:ext cx="638175" cy="1103472"/>
                <a:chOff x="5656050" y="2477928"/>
                <a:chExt cx="411375" cy="1103472"/>
              </a:xfrm>
            </p:grpSpPr>
            <p:cxnSp>
              <p:nvCxnSpPr>
                <p:cNvPr id="30" name="Straight Connector 48"/>
                <p:cNvCxnSpPr/>
                <p:nvPr/>
              </p:nvCxnSpPr>
              <p:spPr>
                <a:xfrm flipH="1">
                  <a:off x="5656052" y="2477928"/>
                  <a:ext cx="41137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ash"/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49"/>
                <p:cNvCxnSpPr/>
                <p:nvPr/>
              </p:nvCxnSpPr>
              <p:spPr>
                <a:xfrm>
                  <a:off x="5656050" y="2477928"/>
                  <a:ext cx="0" cy="1103472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Group 45"/>
              <p:cNvGrpSpPr/>
              <p:nvPr/>
            </p:nvGrpSpPr>
            <p:grpSpPr>
              <a:xfrm flipV="1">
                <a:off x="5246765" y="4406693"/>
                <a:ext cx="876305" cy="1103472"/>
                <a:chOff x="5682165" y="4387818"/>
                <a:chExt cx="411377" cy="1103472"/>
              </a:xfrm>
            </p:grpSpPr>
            <p:cxnSp>
              <p:nvCxnSpPr>
                <p:cNvPr id="28" name="Straight Connector 46"/>
                <p:cNvCxnSpPr/>
                <p:nvPr/>
              </p:nvCxnSpPr>
              <p:spPr>
                <a:xfrm flipH="1">
                  <a:off x="5682169" y="4387818"/>
                  <a:ext cx="41137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ash"/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47"/>
                <p:cNvCxnSpPr/>
                <p:nvPr/>
              </p:nvCxnSpPr>
              <p:spPr>
                <a:xfrm>
                  <a:off x="5682165" y="4387818"/>
                  <a:ext cx="0" cy="1103472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Rectangle 73"/>
            <p:cNvSpPr/>
            <p:nvPr/>
          </p:nvSpPr>
          <p:spPr>
            <a:xfrm>
              <a:off x="5295350" y="1334859"/>
              <a:ext cx="2206685" cy="362503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zh-CN" b="1" dirty="0">
                  <a:solidFill>
                    <a:srgbClr val="0162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我现在可以去游泳吗？</a:t>
              </a:r>
              <a:endParaRPr lang="zh-CN" altLang="en-US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75"/>
            <p:cNvSpPr/>
            <p:nvPr/>
          </p:nvSpPr>
          <p:spPr>
            <a:xfrm>
              <a:off x="5295350" y="1976644"/>
              <a:ext cx="2206685" cy="362503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r>
                <a:rPr lang="zh-CN" altLang="en-US" b="1" dirty="0">
                  <a:solidFill>
                    <a:srgbClr val="F676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我应该到哪儿去游泳？为什么？</a:t>
              </a:r>
            </a:p>
          </p:txBody>
        </p:sp>
        <p:sp>
          <p:nvSpPr>
            <p:cNvPr id="41" name="Rectangle 77"/>
            <p:cNvSpPr/>
            <p:nvPr/>
          </p:nvSpPr>
          <p:spPr>
            <a:xfrm>
              <a:off x="5295350" y="2618429"/>
              <a:ext cx="2206685" cy="362503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游泳小腿抽筋怎么办？</a:t>
              </a:r>
            </a:p>
          </p:txBody>
        </p:sp>
        <p:sp>
          <p:nvSpPr>
            <p:cNvPr id="47" name="Rectangle 79"/>
            <p:cNvSpPr/>
            <p:nvPr/>
          </p:nvSpPr>
          <p:spPr>
            <a:xfrm>
              <a:off x="5295350" y="3260214"/>
              <a:ext cx="2206685" cy="362503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r>
                <a:rPr lang="zh-CN" altLang="en-US" b="1" dirty="0">
                  <a:solidFill>
                    <a:srgbClr val="0F8F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他人溺水怎么办？</a:t>
              </a:r>
            </a:p>
          </p:txBody>
        </p:sp>
        <p:sp>
          <p:nvSpPr>
            <p:cNvPr id="50" name="Freeform: Shape 81"/>
            <p:cNvSpPr>
              <a:spLocks/>
            </p:cNvSpPr>
            <p:nvPr/>
          </p:nvSpPr>
          <p:spPr bwMode="auto">
            <a:xfrm>
              <a:off x="4878573" y="1301308"/>
              <a:ext cx="283330" cy="28333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rgbClr val="01627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82"/>
            <p:cNvSpPr>
              <a:spLocks/>
            </p:cNvSpPr>
            <p:nvPr/>
          </p:nvSpPr>
          <p:spPr bwMode="auto">
            <a:xfrm>
              <a:off x="4858508" y="1947008"/>
              <a:ext cx="283330" cy="283330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rgbClr val="F6762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83"/>
            <p:cNvSpPr>
              <a:spLocks/>
            </p:cNvSpPr>
            <p:nvPr/>
          </p:nvSpPr>
          <p:spPr bwMode="auto">
            <a:xfrm>
              <a:off x="4858506" y="3235082"/>
              <a:ext cx="283330" cy="283330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0F8FA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84"/>
            <p:cNvSpPr>
              <a:spLocks/>
            </p:cNvSpPr>
            <p:nvPr/>
          </p:nvSpPr>
          <p:spPr bwMode="auto">
            <a:xfrm>
              <a:off x="4858506" y="2595447"/>
              <a:ext cx="283330" cy="28333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073455" y="1166133"/>
              <a:ext cx="2595251" cy="2491592"/>
              <a:chOff x="1073455" y="1166133"/>
              <a:chExt cx="2595251" cy="2491592"/>
            </a:xfrm>
          </p:grpSpPr>
          <p:sp>
            <p:nvSpPr>
              <p:cNvPr id="57" name="Freeform: Shape 2"/>
              <p:cNvSpPr/>
              <p:nvPr/>
            </p:nvSpPr>
            <p:spPr>
              <a:xfrm>
                <a:off x="1073455" y="1166133"/>
                <a:ext cx="2595251" cy="524971"/>
              </a:xfrm>
              <a:custGeom>
                <a:avLst/>
                <a:gdLst>
                  <a:gd name="connsiteX0" fmla="*/ 406399 w 4018173"/>
                  <a:gd name="connsiteY0" fmla="*/ 0 h 812801"/>
                  <a:gd name="connsiteX1" fmla="*/ 757974 w 4018173"/>
                  <a:gd name="connsiteY1" fmla="*/ 0 h 812801"/>
                  <a:gd name="connsiteX2" fmla="*/ 757984 w 4018173"/>
                  <a:gd name="connsiteY2" fmla="*/ 1 h 812801"/>
                  <a:gd name="connsiteX3" fmla="*/ 4018173 w 4018173"/>
                  <a:gd name="connsiteY3" fmla="*/ 1 h 812801"/>
                  <a:gd name="connsiteX4" fmla="*/ 4018173 w 4018173"/>
                  <a:gd name="connsiteY4" fmla="*/ 812801 h 812801"/>
                  <a:gd name="connsiteX5" fmla="*/ 449473 w 4018173"/>
                  <a:gd name="connsiteY5" fmla="*/ 812801 h 812801"/>
                  <a:gd name="connsiteX6" fmla="*/ 449473 w 4018173"/>
                  <a:gd name="connsiteY6" fmla="*/ 812798 h 812801"/>
                  <a:gd name="connsiteX7" fmla="*/ 406399 w 4018173"/>
                  <a:gd name="connsiteY7" fmla="*/ 812798 h 812801"/>
                  <a:gd name="connsiteX8" fmla="*/ 0 w 4018173"/>
                  <a:gd name="connsiteY8" fmla="*/ 406399 h 812801"/>
                  <a:gd name="connsiteX9" fmla="*/ 406399 w 4018173"/>
                  <a:gd name="connsiteY9" fmla="*/ 0 h 81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8173" h="812801">
                    <a:moveTo>
                      <a:pt x="406399" y="0"/>
                    </a:moveTo>
                    <a:lnTo>
                      <a:pt x="757974" y="0"/>
                    </a:lnTo>
                    <a:lnTo>
                      <a:pt x="757984" y="1"/>
                    </a:lnTo>
                    <a:lnTo>
                      <a:pt x="4018173" y="1"/>
                    </a:lnTo>
                    <a:lnTo>
                      <a:pt x="4018173" y="812801"/>
                    </a:lnTo>
                    <a:lnTo>
                      <a:pt x="449473" y="812801"/>
                    </a:lnTo>
                    <a:lnTo>
                      <a:pt x="449473" y="812798"/>
                    </a:lnTo>
                    <a:lnTo>
                      <a:pt x="406399" y="812798"/>
                    </a:lnTo>
                    <a:cubicBezTo>
                      <a:pt x="181951" y="812798"/>
                      <a:pt x="0" y="630847"/>
                      <a:pt x="0" y="406399"/>
                    </a:cubicBezTo>
                    <a:cubicBezTo>
                      <a:pt x="0" y="181951"/>
                      <a:pt x="181951" y="0"/>
                      <a:pt x="406399" y="0"/>
                    </a:cubicBezTo>
                    <a:close/>
                  </a:path>
                </a:pathLst>
              </a:custGeom>
              <a:solidFill>
                <a:srgbClr val="01627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Rectangle 3"/>
              <p:cNvSpPr/>
              <p:nvPr/>
            </p:nvSpPr>
            <p:spPr>
              <a:xfrm>
                <a:off x="1363760" y="1874296"/>
                <a:ext cx="2091677" cy="500362"/>
              </a:xfrm>
              <a:prstGeom prst="rect">
                <a:avLst/>
              </a:prstGeom>
              <a:solidFill>
                <a:srgbClr val="F67628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9" name="Rectangle 4"/>
              <p:cNvSpPr/>
              <p:nvPr/>
            </p:nvSpPr>
            <p:spPr>
              <a:xfrm>
                <a:off x="1544218" y="2557850"/>
                <a:ext cx="1730761" cy="4347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Parallelogram 5"/>
              <p:cNvSpPr/>
              <p:nvPr/>
            </p:nvSpPr>
            <p:spPr>
              <a:xfrm>
                <a:off x="1363759" y="1691102"/>
                <a:ext cx="2304947" cy="183194"/>
              </a:xfrm>
              <a:prstGeom prst="parallelogram">
                <a:avLst>
                  <a:gd name="adj" fmla="val 492371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Parallelogram 6"/>
              <p:cNvSpPr/>
              <p:nvPr/>
            </p:nvSpPr>
            <p:spPr>
              <a:xfrm>
                <a:off x="1544217" y="2374657"/>
                <a:ext cx="1911219" cy="183194"/>
              </a:xfrm>
              <a:prstGeom prst="parallelogram">
                <a:avLst>
                  <a:gd name="adj" fmla="val 45655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Parallelogram 7"/>
              <p:cNvSpPr/>
              <p:nvPr/>
            </p:nvSpPr>
            <p:spPr>
              <a:xfrm>
                <a:off x="1823107" y="2992591"/>
                <a:ext cx="1451870" cy="183194"/>
              </a:xfrm>
              <a:prstGeom prst="parallelogram">
                <a:avLst>
                  <a:gd name="adj" fmla="val 36699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8"/>
              <p:cNvSpPr/>
              <p:nvPr/>
            </p:nvSpPr>
            <p:spPr>
              <a:xfrm>
                <a:off x="1823107" y="3175782"/>
                <a:ext cx="1282109" cy="401932"/>
              </a:xfrm>
              <a:custGeom>
                <a:avLst/>
                <a:gdLst>
                  <a:gd name="connsiteX0" fmla="*/ 1131839 w 1985062"/>
                  <a:gd name="connsiteY0" fmla="*/ 0 h 622302"/>
                  <a:gd name="connsiteX1" fmla="*/ 1673911 w 1985062"/>
                  <a:gd name="connsiteY1" fmla="*/ 0 h 622302"/>
                  <a:gd name="connsiteX2" fmla="*/ 1985062 w 1985062"/>
                  <a:gd name="connsiteY2" fmla="*/ 311151 h 622302"/>
                  <a:gd name="connsiteX3" fmla="*/ 1985061 w 1985062"/>
                  <a:gd name="connsiteY3" fmla="*/ 311151 h 622302"/>
                  <a:gd name="connsiteX4" fmla="*/ 1673910 w 1985062"/>
                  <a:gd name="connsiteY4" fmla="*/ 622302 h 622302"/>
                  <a:gd name="connsiteX5" fmla="*/ 1564054 w 1985062"/>
                  <a:gd name="connsiteY5" fmla="*/ 622302 h 622302"/>
                  <a:gd name="connsiteX6" fmla="*/ 1564054 w 1985062"/>
                  <a:gd name="connsiteY6" fmla="*/ 622302 h 622302"/>
                  <a:gd name="connsiteX7" fmla="*/ 0 w 1985062"/>
                  <a:gd name="connsiteY7" fmla="*/ 622302 h 622302"/>
                  <a:gd name="connsiteX8" fmla="*/ 0 w 1985062"/>
                  <a:gd name="connsiteY8" fmla="*/ 2 h 622302"/>
                  <a:gd name="connsiteX9" fmla="*/ 1131819 w 1985062"/>
                  <a:gd name="connsiteY9" fmla="*/ 2 h 622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85062" h="622302">
                    <a:moveTo>
                      <a:pt x="1131839" y="0"/>
                    </a:moveTo>
                    <a:lnTo>
                      <a:pt x="1673911" y="0"/>
                    </a:lnTo>
                    <a:cubicBezTo>
                      <a:pt x="1845755" y="0"/>
                      <a:pt x="1985062" y="139307"/>
                      <a:pt x="1985062" y="311151"/>
                    </a:cubicBezTo>
                    <a:lnTo>
                      <a:pt x="1985061" y="311151"/>
                    </a:lnTo>
                    <a:cubicBezTo>
                      <a:pt x="1985061" y="482995"/>
                      <a:pt x="1845754" y="622302"/>
                      <a:pt x="1673910" y="622302"/>
                    </a:cubicBezTo>
                    <a:lnTo>
                      <a:pt x="1564054" y="622302"/>
                    </a:lnTo>
                    <a:lnTo>
                      <a:pt x="1564054" y="622302"/>
                    </a:lnTo>
                    <a:lnTo>
                      <a:pt x="0" y="622302"/>
                    </a:lnTo>
                    <a:lnTo>
                      <a:pt x="0" y="2"/>
                    </a:lnTo>
                    <a:lnTo>
                      <a:pt x="1131819" y="2"/>
                    </a:lnTo>
                    <a:close/>
                  </a:path>
                </a:pathLst>
              </a:custGeom>
              <a:solidFill>
                <a:srgbClr val="0F8FA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TextBox 86"/>
              <p:cNvSpPr txBox="1"/>
              <p:nvPr/>
            </p:nvSpPr>
            <p:spPr>
              <a:xfrm>
                <a:off x="1766392" y="2024905"/>
                <a:ext cx="1188949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游泳馆</a:t>
                </a:r>
              </a:p>
            </p:txBody>
          </p:sp>
          <p:sp>
            <p:nvSpPr>
              <p:cNvPr id="67" name="TextBox 88"/>
              <p:cNvSpPr txBox="1"/>
              <p:nvPr/>
            </p:nvSpPr>
            <p:spPr>
              <a:xfrm>
                <a:off x="1878683" y="3149799"/>
                <a:ext cx="1061829" cy="50792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专家提示：不提倡未</a:t>
                </a:r>
                <a:endPara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成年人下水营救溺水者</a:t>
                </a:r>
                <a:r>
                  <a:rPr lang="en-US" altLang="zh-CN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!</a:t>
                </a: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1590368" y="1684313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不会游泳的同学不要轻易尝试下水，会游泳的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同学也要选择好游泳的时机！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48929" y="3942635"/>
            <a:ext cx="25015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提示：泳前热身运动可有效防止抽筋！</a:t>
            </a:r>
          </a:p>
        </p:txBody>
      </p:sp>
    </p:spTree>
    <p:extLst>
      <p:ext uri="{BB962C8B-B14F-4D97-AF65-F5344CB8AC3E}">
        <p14:creationId xmlns:p14="http://schemas.microsoft.com/office/powerpoint/2010/main" val="568725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14104" y="1639657"/>
            <a:ext cx="2994239" cy="2153245"/>
          </a:xfrm>
          <a:prstGeom prst="rect">
            <a:avLst/>
          </a:prstGeom>
        </p:spPr>
      </p:pic>
      <p:pic>
        <p:nvPicPr>
          <p:cNvPr id="72" name="Picture 4" descr="5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8633" y="3853935"/>
            <a:ext cx="2986588" cy="21481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Picture 3" descr="21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8604" y="1639657"/>
            <a:ext cx="2984740" cy="21532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004535" y="2916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68604" y="1639657"/>
            <a:ext cx="9139739" cy="4362457"/>
            <a:chOff x="294547" y="1117027"/>
            <a:chExt cx="12269656" cy="5856387"/>
          </a:xfrm>
        </p:grpSpPr>
        <p:sp>
          <p:nvSpPr>
            <p:cNvPr id="45" name="矩形 44"/>
            <p:cNvSpPr/>
            <p:nvPr/>
          </p:nvSpPr>
          <p:spPr>
            <a:xfrm>
              <a:off x="4415256" y="1117027"/>
              <a:ext cx="4028238" cy="2890627"/>
            </a:xfrm>
            <a:prstGeom prst="rect">
              <a:avLst/>
            </a:prstGeom>
            <a:solidFill>
              <a:srgbClr val="F67628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94547" y="4082786"/>
              <a:ext cx="4028238" cy="2890627"/>
            </a:xfrm>
            <a:prstGeom prst="rect">
              <a:avLst/>
            </a:prstGeom>
            <a:solidFill>
              <a:srgbClr val="01627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8535965" y="4082785"/>
              <a:ext cx="4028238" cy="2890627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3"/>
            <p:cNvSpPr>
              <a:spLocks noChangeArrowheads="1"/>
            </p:cNvSpPr>
            <p:nvPr/>
          </p:nvSpPr>
          <p:spPr bwMode="auto">
            <a:xfrm>
              <a:off x="5115000" y="1970155"/>
              <a:ext cx="2754535" cy="1049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发现有人溺水后的正确措施之二</a:t>
              </a:r>
            </a:p>
          </p:txBody>
        </p:sp>
        <p:sp>
          <p:nvSpPr>
            <p:cNvPr id="64" name="TextBox 3"/>
            <p:cNvSpPr>
              <a:spLocks noChangeArrowheads="1"/>
            </p:cNvSpPr>
            <p:nvPr/>
          </p:nvSpPr>
          <p:spPr bwMode="auto">
            <a:xfrm>
              <a:off x="867276" y="4994491"/>
              <a:ext cx="2753787" cy="1049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发现有人溺水后的正确措施之一</a:t>
              </a:r>
            </a:p>
          </p:txBody>
        </p:sp>
        <p:sp>
          <p:nvSpPr>
            <p:cNvPr id="66" name="TextBox 3"/>
            <p:cNvSpPr>
              <a:spLocks noChangeArrowheads="1"/>
            </p:cNvSpPr>
            <p:nvPr/>
          </p:nvSpPr>
          <p:spPr bwMode="auto">
            <a:xfrm>
              <a:off x="9209589" y="4847535"/>
              <a:ext cx="2836361" cy="1049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发现有人溺水后的正确措施之三</a:t>
              </a:r>
            </a:p>
          </p:txBody>
        </p:sp>
        <p:sp>
          <p:nvSpPr>
            <p:cNvPr id="68" name="矩形 32"/>
            <p:cNvSpPr/>
            <p:nvPr/>
          </p:nvSpPr>
          <p:spPr>
            <a:xfrm flipH="1">
              <a:off x="4415256" y="3040294"/>
              <a:ext cx="931359" cy="967360"/>
            </a:xfrm>
            <a:custGeom>
              <a:avLst/>
              <a:gdLst/>
              <a:ahLst/>
              <a:cxnLst/>
              <a:rect l="l" t="t" r="r" b="b"/>
              <a:pathLst>
                <a:path w="1862852" h="1934859">
                  <a:moveTo>
                    <a:pt x="895422" y="0"/>
                  </a:moveTo>
                  <a:lnTo>
                    <a:pt x="1862852" y="967430"/>
                  </a:lnTo>
                  <a:lnTo>
                    <a:pt x="1830523" y="999758"/>
                  </a:lnTo>
                  <a:lnTo>
                    <a:pt x="1830523" y="999758"/>
                  </a:lnTo>
                  <a:lnTo>
                    <a:pt x="895421" y="1934859"/>
                  </a:lnTo>
                  <a:lnTo>
                    <a:pt x="863093" y="1902531"/>
                  </a:lnTo>
                  <a:lnTo>
                    <a:pt x="1770654" y="994970"/>
                  </a:lnTo>
                  <a:lnTo>
                    <a:pt x="0" y="994970"/>
                  </a:lnTo>
                  <a:lnTo>
                    <a:pt x="0" y="949251"/>
                  </a:lnTo>
                  <a:lnTo>
                    <a:pt x="1780016" y="949251"/>
                  </a:lnTo>
                  <a:lnTo>
                    <a:pt x="863094" y="32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矩形 32"/>
            <p:cNvSpPr/>
            <p:nvPr/>
          </p:nvSpPr>
          <p:spPr>
            <a:xfrm>
              <a:off x="3391426" y="6006054"/>
              <a:ext cx="931359" cy="967360"/>
            </a:xfrm>
            <a:custGeom>
              <a:avLst/>
              <a:gdLst/>
              <a:ahLst/>
              <a:cxnLst/>
              <a:rect l="l" t="t" r="r" b="b"/>
              <a:pathLst>
                <a:path w="1862852" h="1934859">
                  <a:moveTo>
                    <a:pt x="895422" y="0"/>
                  </a:moveTo>
                  <a:lnTo>
                    <a:pt x="1862852" y="967430"/>
                  </a:lnTo>
                  <a:lnTo>
                    <a:pt x="1830523" y="999758"/>
                  </a:lnTo>
                  <a:lnTo>
                    <a:pt x="1830523" y="999758"/>
                  </a:lnTo>
                  <a:lnTo>
                    <a:pt x="895421" y="1934859"/>
                  </a:lnTo>
                  <a:lnTo>
                    <a:pt x="863093" y="1902531"/>
                  </a:lnTo>
                  <a:lnTo>
                    <a:pt x="1770654" y="994970"/>
                  </a:lnTo>
                  <a:lnTo>
                    <a:pt x="0" y="994970"/>
                  </a:lnTo>
                  <a:lnTo>
                    <a:pt x="0" y="949251"/>
                  </a:lnTo>
                  <a:lnTo>
                    <a:pt x="1780016" y="949251"/>
                  </a:lnTo>
                  <a:lnTo>
                    <a:pt x="863094" y="32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矩形 32"/>
            <p:cNvSpPr/>
            <p:nvPr/>
          </p:nvSpPr>
          <p:spPr>
            <a:xfrm rot="16200000">
              <a:off x="8553966" y="4064786"/>
              <a:ext cx="931359" cy="967360"/>
            </a:xfrm>
            <a:custGeom>
              <a:avLst/>
              <a:gdLst/>
              <a:ahLst/>
              <a:cxnLst/>
              <a:rect l="l" t="t" r="r" b="b"/>
              <a:pathLst>
                <a:path w="1862852" h="1934859">
                  <a:moveTo>
                    <a:pt x="895422" y="0"/>
                  </a:moveTo>
                  <a:lnTo>
                    <a:pt x="1862852" y="967430"/>
                  </a:lnTo>
                  <a:lnTo>
                    <a:pt x="1830523" y="999758"/>
                  </a:lnTo>
                  <a:lnTo>
                    <a:pt x="1830523" y="999758"/>
                  </a:lnTo>
                  <a:lnTo>
                    <a:pt x="895421" y="1934859"/>
                  </a:lnTo>
                  <a:lnTo>
                    <a:pt x="863093" y="1902531"/>
                  </a:lnTo>
                  <a:lnTo>
                    <a:pt x="1770654" y="994970"/>
                  </a:lnTo>
                  <a:lnTo>
                    <a:pt x="0" y="994970"/>
                  </a:lnTo>
                  <a:lnTo>
                    <a:pt x="0" y="949251"/>
                  </a:lnTo>
                  <a:lnTo>
                    <a:pt x="1780016" y="949251"/>
                  </a:lnTo>
                  <a:lnTo>
                    <a:pt x="863094" y="3232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941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0328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7714" y="217714"/>
            <a:ext cx="3280229" cy="566058"/>
            <a:chOff x="217714" y="217714"/>
            <a:chExt cx="3280229" cy="5660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715" y="261258"/>
              <a:ext cx="683860" cy="52251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7714" y="217714"/>
              <a:ext cx="3280229" cy="566057"/>
            </a:xfrm>
            <a:prstGeom prst="rect">
              <a:avLst/>
            </a:prstGeom>
            <a:noFill/>
            <a:ln>
              <a:solidFill>
                <a:srgbClr val="0F8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004535" y="2916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6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90"/>
          <a:stretch/>
        </p:blipFill>
        <p:spPr>
          <a:xfrm>
            <a:off x="337506" y="500742"/>
            <a:ext cx="7035752" cy="62484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36" r="19027"/>
          <a:stretch/>
        </p:blipFill>
        <p:spPr>
          <a:xfrm>
            <a:off x="6101640" y="727947"/>
            <a:ext cx="5553159" cy="4942114"/>
          </a:xfrm>
          <a:prstGeom prst="rect">
            <a:avLst/>
          </a:prstGeom>
        </p:spPr>
      </p:pic>
      <p:sp>
        <p:nvSpPr>
          <p:cNvPr id="22" name="Text Box 6"/>
          <p:cNvSpPr txBox="1"/>
          <p:nvPr/>
        </p:nvSpPr>
        <p:spPr>
          <a:xfrm>
            <a:off x="6358063" y="5147545"/>
            <a:ext cx="50403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谨记：安全标示</a:t>
            </a:r>
          </a:p>
        </p:txBody>
      </p:sp>
    </p:spTree>
    <p:extLst>
      <p:ext uri="{BB962C8B-B14F-4D97-AF65-F5344CB8AC3E}">
        <p14:creationId xmlns:p14="http://schemas.microsoft.com/office/powerpoint/2010/main" val="1552405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可爱卡通防溺水安全教育主题班会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949</Words>
  <Application>Microsoft Office PowerPoint</Application>
  <PresentationFormat>宽屏</PresentationFormat>
  <Paragraphs>167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Roboto Light</vt:lpstr>
      <vt:lpstr>方正静蕾简体</vt:lpstr>
      <vt:lpstr>方正少儿简体</vt:lpstr>
      <vt:lpstr>华文新魏</vt:lpstr>
      <vt:lpstr>微软雅黑</vt:lpstr>
      <vt:lpstr>Arial</vt:lpstr>
      <vt:lpstr>Calibri</vt:lpstr>
      <vt:lpstr>Calibri Light</vt:lpstr>
      <vt:lpstr>Source Sans Pro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可爱卡通防溺水安全教育主题班会.pptx</dc:title>
  <dc:creator/>
  <cp:lastModifiedBy/>
  <cp:revision>1</cp:revision>
  <dcterms:created xsi:type="dcterms:W3CDTF">2018-04-10T04:35:45Z</dcterms:created>
  <dcterms:modified xsi:type="dcterms:W3CDTF">2019-10-23T12:02:55Z</dcterms:modified>
</cp:coreProperties>
</file>